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62" r:id="rId3"/>
    <p:sldId id="263" r:id="rId4"/>
    <p:sldId id="265" r:id="rId5"/>
    <p:sldId id="259" r:id="rId6"/>
    <p:sldId id="266" r:id="rId7"/>
    <p:sldId id="267" r:id="rId8"/>
    <p:sldId id="299" r:id="rId9"/>
    <p:sldId id="269" r:id="rId10"/>
    <p:sldId id="288" r:id="rId11"/>
    <p:sldId id="270" r:id="rId12"/>
    <p:sldId id="271" r:id="rId13"/>
    <p:sldId id="289" r:id="rId14"/>
    <p:sldId id="272" r:id="rId15"/>
    <p:sldId id="291" r:id="rId16"/>
    <p:sldId id="292" r:id="rId17"/>
    <p:sldId id="293" r:id="rId18"/>
    <p:sldId id="294" r:id="rId19"/>
    <p:sldId id="295" r:id="rId20"/>
    <p:sldId id="296" r:id="rId21"/>
    <p:sldId id="273" r:id="rId22"/>
    <p:sldId id="287" r:id="rId23"/>
    <p:sldId id="297" r:id="rId24"/>
    <p:sldId id="279" r:id="rId25"/>
    <p:sldId id="281" r:id="rId26"/>
    <p:sldId id="282" r:id="rId27"/>
    <p:sldId id="30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30" autoAdjust="0"/>
  </p:normalViewPr>
  <p:slideViewPr>
    <p:cSldViewPr>
      <p:cViewPr varScale="1">
        <p:scale>
          <a:sx n="63" d="100"/>
          <a:sy n="63" d="100"/>
        </p:scale>
        <p:origin x="64" y="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51F86-7B75-49AE-895F-95B3D2781877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C4FAB57-343B-4BEF-A078-CA1A9DEDACE4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Christ the Servant</a:t>
          </a:r>
        </a:p>
      </dgm:t>
    </dgm:pt>
    <dgm:pt modelId="{29C59379-B43B-4102-9465-3AC97D68F129}" type="parTrans" cxnId="{CEEF68B3-0D44-4927-AD08-4F4F4B0F0A2B}">
      <dgm:prSet/>
      <dgm:spPr/>
      <dgm:t>
        <a:bodyPr/>
        <a:lstStyle/>
        <a:p>
          <a:endParaRPr lang="en-US"/>
        </a:p>
      </dgm:t>
    </dgm:pt>
    <dgm:pt modelId="{192107E0-2794-45F2-8FEA-FB0112B2E9F0}" type="sibTrans" cxnId="{CEEF68B3-0D44-4927-AD08-4F4F4B0F0A2B}">
      <dgm:prSet/>
      <dgm:spPr/>
      <dgm:t>
        <a:bodyPr/>
        <a:lstStyle/>
        <a:p>
          <a:endParaRPr lang="en-US"/>
        </a:p>
      </dgm:t>
    </dgm:pt>
    <dgm:pt modelId="{4D94059A-C04E-42C7-AB2E-8EDD9B6F1FB3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Charity</a:t>
          </a:r>
        </a:p>
      </dgm:t>
    </dgm:pt>
    <dgm:pt modelId="{DF6FD5E2-74AD-478B-B0DE-A4DEF949ED87}" type="parTrans" cxnId="{D52ECC5C-B425-42E1-BEA5-95530EFA2649}">
      <dgm:prSet/>
      <dgm:spPr/>
      <dgm:t>
        <a:bodyPr/>
        <a:lstStyle/>
        <a:p>
          <a:endParaRPr lang="en-US"/>
        </a:p>
      </dgm:t>
    </dgm:pt>
    <dgm:pt modelId="{E1E92E61-6EB1-469E-A9CD-EEA31EFFD360}" type="sibTrans" cxnId="{D52ECC5C-B425-42E1-BEA5-95530EFA2649}">
      <dgm:prSet/>
      <dgm:spPr/>
      <dgm:t>
        <a:bodyPr/>
        <a:lstStyle/>
        <a:p>
          <a:endParaRPr lang="en-US"/>
        </a:p>
      </dgm:t>
    </dgm:pt>
    <dgm:pt modelId="{F9D3F8F0-CA0F-47F3-B751-895B3ACFA78F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Liturgy</a:t>
          </a:r>
        </a:p>
      </dgm:t>
    </dgm:pt>
    <dgm:pt modelId="{3C18366F-05C3-4D59-996F-FE2222CB38DE}" type="parTrans" cxnId="{81008E2D-CB82-4A3B-BD8F-918E6A437DBB}">
      <dgm:prSet/>
      <dgm:spPr/>
      <dgm:t>
        <a:bodyPr/>
        <a:lstStyle/>
        <a:p>
          <a:endParaRPr lang="en-US"/>
        </a:p>
      </dgm:t>
    </dgm:pt>
    <dgm:pt modelId="{A855CA32-3729-4FE6-A6D1-D51AB20C200D}" type="sibTrans" cxnId="{81008E2D-CB82-4A3B-BD8F-918E6A437DBB}">
      <dgm:prSet/>
      <dgm:spPr/>
      <dgm:t>
        <a:bodyPr/>
        <a:lstStyle/>
        <a:p>
          <a:endParaRPr lang="en-US"/>
        </a:p>
      </dgm:t>
    </dgm:pt>
    <dgm:pt modelId="{E7071745-857B-4D00-AF31-5E8B1AE9F38F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Word</a:t>
          </a:r>
        </a:p>
      </dgm:t>
    </dgm:pt>
    <dgm:pt modelId="{719DD97A-98B0-4110-9393-82DFA93EE5FC}" type="parTrans" cxnId="{2839F346-1376-43F2-A4DB-6370A68FA184}">
      <dgm:prSet/>
      <dgm:spPr/>
      <dgm:t>
        <a:bodyPr/>
        <a:lstStyle/>
        <a:p>
          <a:endParaRPr lang="en-US"/>
        </a:p>
      </dgm:t>
    </dgm:pt>
    <dgm:pt modelId="{8CDEE1B4-9174-4230-B8F4-6D92F2B8F11D}" type="sibTrans" cxnId="{2839F346-1376-43F2-A4DB-6370A68FA184}">
      <dgm:prSet/>
      <dgm:spPr/>
      <dgm:t>
        <a:bodyPr/>
        <a:lstStyle/>
        <a:p>
          <a:endParaRPr lang="en-US"/>
        </a:p>
      </dgm:t>
    </dgm:pt>
    <dgm:pt modelId="{12606B0A-8696-4EBD-ADE4-CF1CA2C77392}" type="pres">
      <dgm:prSet presAssocID="{05A51F86-7B75-49AE-895F-95B3D278187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3021C9C-E944-42AB-B524-D25A9A04895F}" type="pres">
      <dgm:prSet presAssocID="{6C4FAB57-343B-4BEF-A078-CA1A9DEDACE4}" presName="singleCycle" presStyleCnt="0"/>
      <dgm:spPr/>
    </dgm:pt>
    <dgm:pt modelId="{6916F562-8363-4A4F-B7F4-67D340F19ED7}" type="pres">
      <dgm:prSet presAssocID="{6C4FAB57-343B-4BEF-A078-CA1A9DEDACE4}" presName="singleCenter" presStyleLbl="node1" presStyleIdx="0" presStyleCnt="4">
        <dgm:presLayoutVars>
          <dgm:chMax val="7"/>
          <dgm:chPref val="7"/>
        </dgm:presLayoutVars>
      </dgm:prSet>
      <dgm:spPr/>
    </dgm:pt>
    <dgm:pt modelId="{665BAD12-D83D-41A7-9DE9-2DABFFD6F6F3}" type="pres">
      <dgm:prSet presAssocID="{DF6FD5E2-74AD-478B-B0DE-A4DEF949ED87}" presName="Name56" presStyleLbl="parChTrans1D2" presStyleIdx="0" presStyleCnt="3"/>
      <dgm:spPr/>
    </dgm:pt>
    <dgm:pt modelId="{42AE8D5F-86CE-4EAC-96C9-B6D9B428264B}" type="pres">
      <dgm:prSet presAssocID="{4D94059A-C04E-42C7-AB2E-8EDD9B6F1FB3}" presName="text0" presStyleLbl="node1" presStyleIdx="1" presStyleCnt="4">
        <dgm:presLayoutVars>
          <dgm:bulletEnabled val="1"/>
        </dgm:presLayoutVars>
      </dgm:prSet>
      <dgm:spPr/>
    </dgm:pt>
    <dgm:pt modelId="{65746AA9-F864-4B68-8EBE-107B9DB711B6}" type="pres">
      <dgm:prSet presAssocID="{3C18366F-05C3-4D59-996F-FE2222CB38DE}" presName="Name56" presStyleLbl="parChTrans1D2" presStyleIdx="1" presStyleCnt="3"/>
      <dgm:spPr/>
    </dgm:pt>
    <dgm:pt modelId="{BFE33A9D-0F3F-4EDA-AF3C-88974F8FCBDE}" type="pres">
      <dgm:prSet presAssocID="{F9D3F8F0-CA0F-47F3-B751-895B3ACFA78F}" presName="text0" presStyleLbl="node1" presStyleIdx="2" presStyleCnt="4">
        <dgm:presLayoutVars>
          <dgm:bulletEnabled val="1"/>
        </dgm:presLayoutVars>
      </dgm:prSet>
      <dgm:spPr/>
    </dgm:pt>
    <dgm:pt modelId="{51165CFC-4F76-46A1-9E51-1309CB73F811}" type="pres">
      <dgm:prSet presAssocID="{719DD97A-98B0-4110-9393-82DFA93EE5FC}" presName="Name56" presStyleLbl="parChTrans1D2" presStyleIdx="2" presStyleCnt="3"/>
      <dgm:spPr/>
    </dgm:pt>
    <dgm:pt modelId="{D04D5035-5059-4960-9DA3-59E8521DAD46}" type="pres">
      <dgm:prSet presAssocID="{E7071745-857B-4D00-AF31-5E8B1AE9F38F}" presName="text0" presStyleLbl="node1" presStyleIdx="3" presStyleCnt="4">
        <dgm:presLayoutVars>
          <dgm:bulletEnabled val="1"/>
        </dgm:presLayoutVars>
      </dgm:prSet>
      <dgm:spPr/>
    </dgm:pt>
  </dgm:ptLst>
  <dgm:cxnLst>
    <dgm:cxn modelId="{86E9411D-5E7A-4771-8C10-BC881CA46EE5}" type="presOf" srcId="{05A51F86-7B75-49AE-895F-95B3D2781877}" destId="{12606B0A-8696-4EBD-ADE4-CF1CA2C77392}" srcOrd="0" destOrd="0" presId="urn:microsoft.com/office/officeart/2008/layout/RadialCluster"/>
    <dgm:cxn modelId="{B3748720-A1C2-4430-A251-798FACE0CE90}" type="presOf" srcId="{DF6FD5E2-74AD-478B-B0DE-A4DEF949ED87}" destId="{665BAD12-D83D-41A7-9DE9-2DABFFD6F6F3}" srcOrd="0" destOrd="0" presId="urn:microsoft.com/office/officeart/2008/layout/RadialCluster"/>
    <dgm:cxn modelId="{81008E2D-CB82-4A3B-BD8F-918E6A437DBB}" srcId="{6C4FAB57-343B-4BEF-A078-CA1A9DEDACE4}" destId="{F9D3F8F0-CA0F-47F3-B751-895B3ACFA78F}" srcOrd="1" destOrd="0" parTransId="{3C18366F-05C3-4D59-996F-FE2222CB38DE}" sibTransId="{A855CA32-3729-4FE6-A6D1-D51AB20C200D}"/>
    <dgm:cxn modelId="{56607732-A0AB-49C0-893E-811020A74ED3}" type="presOf" srcId="{4D94059A-C04E-42C7-AB2E-8EDD9B6F1FB3}" destId="{42AE8D5F-86CE-4EAC-96C9-B6D9B428264B}" srcOrd="0" destOrd="0" presId="urn:microsoft.com/office/officeart/2008/layout/RadialCluster"/>
    <dgm:cxn modelId="{D52ECC5C-B425-42E1-BEA5-95530EFA2649}" srcId="{6C4FAB57-343B-4BEF-A078-CA1A9DEDACE4}" destId="{4D94059A-C04E-42C7-AB2E-8EDD9B6F1FB3}" srcOrd="0" destOrd="0" parTransId="{DF6FD5E2-74AD-478B-B0DE-A4DEF949ED87}" sibTransId="{E1E92E61-6EB1-469E-A9CD-EEA31EFFD360}"/>
    <dgm:cxn modelId="{2839F346-1376-43F2-A4DB-6370A68FA184}" srcId="{6C4FAB57-343B-4BEF-A078-CA1A9DEDACE4}" destId="{E7071745-857B-4D00-AF31-5E8B1AE9F38F}" srcOrd="2" destOrd="0" parTransId="{719DD97A-98B0-4110-9393-82DFA93EE5FC}" sibTransId="{8CDEE1B4-9174-4230-B8F4-6D92F2B8F11D}"/>
    <dgm:cxn modelId="{24CBC48A-E571-436D-8ED9-60130D58930D}" type="presOf" srcId="{6C4FAB57-343B-4BEF-A078-CA1A9DEDACE4}" destId="{6916F562-8363-4A4F-B7F4-67D340F19ED7}" srcOrd="0" destOrd="0" presId="urn:microsoft.com/office/officeart/2008/layout/RadialCluster"/>
    <dgm:cxn modelId="{CEEF68B3-0D44-4927-AD08-4F4F4B0F0A2B}" srcId="{05A51F86-7B75-49AE-895F-95B3D2781877}" destId="{6C4FAB57-343B-4BEF-A078-CA1A9DEDACE4}" srcOrd="0" destOrd="0" parTransId="{29C59379-B43B-4102-9465-3AC97D68F129}" sibTransId="{192107E0-2794-45F2-8FEA-FB0112B2E9F0}"/>
    <dgm:cxn modelId="{7E9D57BA-6D38-499B-AF72-3D887478AD6D}" type="presOf" srcId="{F9D3F8F0-CA0F-47F3-B751-895B3ACFA78F}" destId="{BFE33A9D-0F3F-4EDA-AF3C-88974F8FCBDE}" srcOrd="0" destOrd="0" presId="urn:microsoft.com/office/officeart/2008/layout/RadialCluster"/>
    <dgm:cxn modelId="{81EB5DE6-C6B2-46A5-B618-A174E02E64D4}" type="presOf" srcId="{719DD97A-98B0-4110-9393-82DFA93EE5FC}" destId="{51165CFC-4F76-46A1-9E51-1309CB73F811}" srcOrd="0" destOrd="0" presId="urn:microsoft.com/office/officeart/2008/layout/RadialCluster"/>
    <dgm:cxn modelId="{9D7867F0-018A-416E-9E04-1F41A221CD48}" type="presOf" srcId="{3C18366F-05C3-4D59-996F-FE2222CB38DE}" destId="{65746AA9-F864-4B68-8EBE-107B9DB711B6}" srcOrd="0" destOrd="0" presId="urn:microsoft.com/office/officeart/2008/layout/RadialCluster"/>
    <dgm:cxn modelId="{F9CA52FF-BD3F-42BA-B299-2A5D46217CAE}" type="presOf" srcId="{E7071745-857B-4D00-AF31-5E8B1AE9F38F}" destId="{D04D5035-5059-4960-9DA3-59E8521DAD46}" srcOrd="0" destOrd="0" presId="urn:microsoft.com/office/officeart/2008/layout/RadialCluster"/>
    <dgm:cxn modelId="{4D973E94-6041-40BF-8B51-677B22F6081F}" type="presParOf" srcId="{12606B0A-8696-4EBD-ADE4-CF1CA2C77392}" destId="{B3021C9C-E944-42AB-B524-D25A9A04895F}" srcOrd="0" destOrd="0" presId="urn:microsoft.com/office/officeart/2008/layout/RadialCluster"/>
    <dgm:cxn modelId="{7DFC4A3E-9226-4113-B2C0-302F1A7E9FAA}" type="presParOf" srcId="{B3021C9C-E944-42AB-B524-D25A9A04895F}" destId="{6916F562-8363-4A4F-B7F4-67D340F19ED7}" srcOrd="0" destOrd="0" presId="urn:microsoft.com/office/officeart/2008/layout/RadialCluster"/>
    <dgm:cxn modelId="{434B9CCE-D9B2-4E2B-9E60-228FCBD02E0A}" type="presParOf" srcId="{B3021C9C-E944-42AB-B524-D25A9A04895F}" destId="{665BAD12-D83D-41A7-9DE9-2DABFFD6F6F3}" srcOrd="1" destOrd="0" presId="urn:microsoft.com/office/officeart/2008/layout/RadialCluster"/>
    <dgm:cxn modelId="{AF4CC590-82B0-4EAD-951D-4C94DBA2AB28}" type="presParOf" srcId="{B3021C9C-E944-42AB-B524-D25A9A04895F}" destId="{42AE8D5F-86CE-4EAC-96C9-B6D9B428264B}" srcOrd="2" destOrd="0" presId="urn:microsoft.com/office/officeart/2008/layout/RadialCluster"/>
    <dgm:cxn modelId="{E1C7A856-7B42-4316-A2FF-55F381DE58B2}" type="presParOf" srcId="{B3021C9C-E944-42AB-B524-D25A9A04895F}" destId="{65746AA9-F864-4B68-8EBE-107B9DB711B6}" srcOrd="3" destOrd="0" presId="urn:microsoft.com/office/officeart/2008/layout/RadialCluster"/>
    <dgm:cxn modelId="{45D19A91-3065-43F9-B962-B38272FDCC80}" type="presParOf" srcId="{B3021C9C-E944-42AB-B524-D25A9A04895F}" destId="{BFE33A9D-0F3F-4EDA-AF3C-88974F8FCBDE}" srcOrd="4" destOrd="0" presId="urn:microsoft.com/office/officeart/2008/layout/RadialCluster"/>
    <dgm:cxn modelId="{A560B899-3396-4726-B357-C33E2691AF30}" type="presParOf" srcId="{B3021C9C-E944-42AB-B524-D25A9A04895F}" destId="{51165CFC-4F76-46A1-9E51-1309CB73F811}" srcOrd="5" destOrd="0" presId="urn:microsoft.com/office/officeart/2008/layout/RadialCluster"/>
    <dgm:cxn modelId="{EF924F18-8095-4586-96C7-04DBEB9DB0D8}" type="presParOf" srcId="{B3021C9C-E944-42AB-B524-D25A9A04895F}" destId="{D04D5035-5059-4960-9DA3-59E8521DAD4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BBEFC7-EDE1-4D28-BFDD-A89624C3B9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28BB1F-A5AD-4BA0-9AFC-8528F26C9CFD}">
      <dgm:prSet/>
      <dgm:spPr/>
      <dgm:t>
        <a:bodyPr/>
        <a:lstStyle/>
        <a:p>
          <a:r>
            <a:rPr lang="en-US" b="1" dirty="0"/>
            <a:t>Human Dimension</a:t>
          </a:r>
          <a:endParaRPr lang="en-US" dirty="0"/>
        </a:p>
      </dgm:t>
    </dgm:pt>
    <dgm:pt modelId="{A6B95DF4-3E3F-4FF1-A475-964C6CE99996}" type="parTrans" cxnId="{A1AA1F2E-DF8A-423C-9463-7EA8DEC0F380}">
      <dgm:prSet/>
      <dgm:spPr/>
      <dgm:t>
        <a:bodyPr/>
        <a:lstStyle/>
        <a:p>
          <a:endParaRPr lang="en-US"/>
        </a:p>
      </dgm:t>
    </dgm:pt>
    <dgm:pt modelId="{035CEA6A-63B2-4F13-BC37-3B8B94F66E6A}" type="sibTrans" cxnId="{A1AA1F2E-DF8A-423C-9463-7EA8DEC0F380}">
      <dgm:prSet/>
      <dgm:spPr/>
      <dgm:t>
        <a:bodyPr/>
        <a:lstStyle/>
        <a:p>
          <a:endParaRPr lang="en-US"/>
        </a:p>
      </dgm:t>
    </dgm:pt>
    <dgm:pt modelId="{A75AFA85-5FA4-48E2-A24C-FB0BEBAFA218}">
      <dgm:prSet/>
      <dgm:spPr/>
      <dgm:t>
        <a:bodyPr/>
        <a:lstStyle/>
        <a:p>
          <a:r>
            <a:rPr lang="en-US" dirty="0"/>
            <a:t>Small formation groups</a:t>
          </a:r>
        </a:p>
      </dgm:t>
    </dgm:pt>
    <dgm:pt modelId="{B78B329B-F681-4196-81E8-F9CB86F5022F}" type="parTrans" cxnId="{8DDBFF54-7679-4FEE-9DDF-0B7B87487331}">
      <dgm:prSet/>
      <dgm:spPr/>
      <dgm:t>
        <a:bodyPr/>
        <a:lstStyle/>
        <a:p>
          <a:endParaRPr lang="en-US"/>
        </a:p>
      </dgm:t>
    </dgm:pt>
    <dgm:pt modelId="{86B13685-9102-41AD-B9BA-68D0FB1D3ABB}" type="sibTrans" cxnId="{8DDBFF54-7679-4FEE-9DDF-0B7B87487331}">
      <dgm:prSet/>
      <dgm:spPr/>
      <dgm:t>
        <a:bodyPr/>
        <a:lstStyle/>
        <a:p>
          <a:endParaRPr lang="en-US"/>
        </a:p>
      </dgm:t>
    </dgm:pt>
    <dgm:pt modelId="{7EA924C9-0B79-4C56-97FF-73A4B613A440}">
      <dgm:prSet/>
      <dgm:spPr/>
      <dgm:t>
        <a:bodyPr/>
        <a:lstStyle/>
        <a:p>
          <a:r>
            <a:rPr lang="en-US" dirty="0"/>
            <a:t>Led by a Deacon Mentor</a:t>
          </a:r>
        </a:p>
      </dgm:t>
    </dgm:pt>
    <dgm:pt modelId="{E9B49B73-C87A-4214-B62B-EA4C25ED100D}" type="parTrans" cxnId="{9214AB62-0E92-4117-BC6D-E1A9D55C9A2A}">
      <dgm:prSet/>
      <dgm:spPr/>
      <dgm:t>
        <a:bodyPr/>
        <a:lstStyle/>
        <a:p>
          <a:endParaRPr lang="en-US"/>
        </a:p>
      </dgm:t>
    </dgm:pt>
    <dgm:pt modelId="{D31AD9C7-12C4-4DED-BA07-EA71C6630CDF}" type="sibTrans" cxnId="{9214AB62-0E92-4117-BC6D-E1A9D55C9A2A}">
      <dgm:prSet/>
      <dgm:spPr/>
      <dgm:t>
        <a:bodyPr/>
        <a:lstStyle/>
        <a:p>
          <a:endParaRPr lang="en-US"/>
        </a:p>
      </dgm:t>
    </dgm:pt>
    <dgm:pt modelId="{C2C3E433-CF49-4105-B309-1611E32FAE87}">
      <dgm:prSet/>
      <dgm:spPr/>
      <dgm:t>
        <a:bodyPr/>
        <a:lstStyle/>
        <a:p>
          <a:r>
            <a:rPr lang="en-US" b="1" dirty="0"/>
            <a:t>Spiritual Dimension </a:t>
          </a:r>
          <a:endParaRPr lang="en-US" dirty="0"/>
        </a:p>
      </dgm:t>
    </dgm:pt>
    <dgm:pt modelId="{46A34032-DAEF-48CF-BD10-B9C43F55BE38}" type="parTrans" cxnId="{60B48952-355F-4BA3-B4ED-E1ED1C671744}">
      <dgm:prSet/>
      <dgm:spPr/>
      <dgm:t>
        <a:bodyPr/>
        <a:lstStyle/>
        <a:p>
          <a:endParaRPr lang="en-US"/>
        </a:p>
      </dgm:t>
    </dgm:pt>
    <dgm:pt modelId="{B42762AD-DF32-49AA-B196-CC6F97935F64}" type="sibTrans" cxnId="{60B48952-355F-4BA3-B4ED-E1ED1C671744}">
      <dgm:prSet/>
      <dgm:spPr/>
      <dgm:t>
        <a:bodyPr/>
        <a:lstStyle/>
        <a:p>
          <a:endParaRPr lang="en-US"/>
        </a:p>
      </dgm:t>
    </dgm:pt>
    <dgm:pt modelId="{45E2AAE7-EF15-48CD-9451-B0F06ABB6B9E}">
      <dgm:prSet/>
      <dgm:spPr/>
      <dgm:t>
        <a:bodyPr/>
        <a:lstStyle/>
        <a:p>
          <a:r>
            <a:rPr lang="en-US" dirty="0"/>
            <a:t>Sacramental life</a:t>
          </a:r>
        </a:p>
      </dgm:t>
    </dgm:pt>
    <dgm:pt modelId="{71262AC7-09DA-4B3C-B1F0-A57CD8FAFE56}" type="parTrans" cxnId="{CEF7AE68-75BA-4170-8A18-8774EC91CBF8}">
      <dgm:prSet/>
      <dgm:spPr/>
      <dgm:t>
        <a:bodyPr/>
        <a:lstStyle/>
        <a:p>
          <a:endParaRPr lang="en-US"/>
        </a:p>
      </dgm:t>
    </dgm:pt>
    <dgm:pt modelId="{C4EE64F4-BF6F-4595-A8AE-E2FDB9C51D00}" type="sibTrans" cxnId="{CEF7AE68-75BA-4170-8A18-8774EC91CBF8}">
      <dgm:prSet/>
      <dgm:spPr/>
      <dgm:t>
        <a:bodyPr/>
        <a:lstStyle/>
        <a:p>
          <a:endParaRPr lang="en-US"/>
        </a:p>
      </dgm:t>
    </dgm:pt>
    <dgm:pt modelId="{61423432-6934-43C8-B7B1-C38B07F6EA71}">
      <dgm:prSet/>
      <dgm:spPr/>
      <dgm:t>
        <a:bodyPr/>
        <a:lstStyle/>
        <a:p>
          <a:r>
            <a:rPr lang="en-US" dirty="0"/>
            <a:t>Spiritual direction with priest </a:t>
          </a:r>
        </a:p>
      </dgm:t>
    </dgm:pt>
    <dgm:pt modelId="{1B70AEA1-882E-4E80-9EBE-71D66D7C14C1}" type="parTrans" cxnId="{A5407904-7DA5-4F5E-8D7D-8E21C420F2BF}">
      <dgm:prSet/>
      <dgm:spPr/>
      <dgm:t>
        <a:bodyPr/>
        <a:lstStyle/>
        <a:p>
          <a:endParaRPr lang="en-US"/>
        </a:p>
      </dgm:t>
    </dgm:pt>
    <dgm:pt modelId="{820AEB5F-74E4-4C88-B6CC-1BCF9BFF1E9A}" type="sibTrans" cxnId="{A5407904-7DA5-4F5E-8D7D-8E21C420F2BF}">
      <dgm:prSet/>
      <dgm:spPr/>
      <dgm:t>
        <a:bodyPr/>
        <a:lstStyle/>
        <a:p>
          <a:endParaRPr lang="en-US"/>
        </a:p>
      </dgm:t>
    </dgm:pt>
    <dgm:pt modelId="{88D50FF6-BCB0-4848-B9E5-78D948C202DA}">
      <dgm:prSet/>
      <dgm:spPr/>
      <dgm:t>
        <a:bodyPr/>
        <a:lstStyle/>
        <a:p>
          <a:r>
            <a:rPr lang="en-US"/>
            <a:t>Liturgy of the Hours</a:t>
          </a:r>
        </a:p>
      </dgm:t>
    </dgm:pt>
    <dgm:pt modelId="{635F915A-5889-471D-A3C7-55B2590B3CF7}" type="parTrans" cxnId="{B36201CE-F3C3-4094-A88B-78196DBE0BF7}">
      <dgm:prSet/>
      <dgm:spPr/>
      <dgm:t>
        <a:bodyPr/>
        <a:lstStyle/>
        <a:p>
          <a:endParaRPr lang="en-US"/>
        </a:p>
      </dgm:t>
    </dgm:pt>
    <dgm:pt modelId="{9EDF236B-295D-4FBB-8056-B620E58F75DA}" type="sibTrans" cxnId="{B36201CE-F3C3-4094-A88B-78196DBE0BF7}">
      <dgm:prSet/>
      <dgm:spPr/>
      <dgm:t>
        <a:bodyPr/>
        <a:lstStyle/>
        <a:p>
          <a:endParaRPr lang="en-US"/>
        </a:p>
      </dgm:t>
    </dgm:pt>
    <dgm:pt modelId="{1C7F1F97-5E30-42BD-AA59-23EBFEF6F280}">
      <dgm:prSet/>
      <dgm:spPr/>
      <dgm:t>
        <a:bodyPr/>
        <a:lstStyle/>
        <a:p>
          <a:r>
            <a:rPr lang="en-US"/>
            <a:t>Retreats</a:t>
          </a:r>
        </a:p>
      </dgm:t>
    </dgm:pt>
    <dgm:pt modelId="{A4870952-A2E2-4DBA-94B0-B358C50CD3D7}" type="parTrans" cxnId="{F14DA925-5038-445D-A324-9314ECA9B612}">
      <dgm:prSet/>
      <dgm:spPr/>
      <dgm:t>
        <a:bodyPr/>
        <a:lstStyle/>
        <a:p>
          <a:endParaRPr lang="en-US"/>
        </a:p>
      </dgm:t>
    </dgm:pt>
    <dgm:pt modelId="{B7C9404F-32F7-4FC1-9A12-D2E6F214918E}" type="sibTrans" cxnId="{F14DA925-5038-445D-A324-9314ECA9B612}">
      <dgm:prSet/>
      <dgm:spPr/>
      <dgm:t>
        <a:bodyPr/>
        <a:lstStyle/>
        <a:p>
          <a:endParaRPr lang="en-US"/>
        </a:p>
      </dgm:t>
    </dgm:pt>
    <dgm:pt modelId="{298A133D-A46D-4066-86EC-F393A9DB490B}" type="pres">
      <dgm:prSet presAssocID="{D6BBEFC7-EDE1-4D28-BFDD-A89624C3B9B6}" presName="linear" presStyleCnt="0">
        <dgm:presLayoutVars>
          <dgm:dir/>
          <dgm:animLvl val="lvl"/>
          <dgm:resizeHandles val="exact"/>
        </dgm:presLayoutVars>
      </dgm:prSet>
      <dgm:spPr/>
    </dgm:pt>
    <dgm:pt modelId="{D23F6530-5B65-4116-B31A-9529E166F3E3}" type="pres">
      <dgm:prSet presAssocID="{4128BB1F-A5AD-4BA0-9AFC-8528F26C9CFD}" presName="parentLin" presStyleCnt="0"/>
      <dgm:spPr/>
    </dgm:pt>
    <dgm:pt modelId="{D0CAB168-9806-4328-86D9-2ABBD8498F92}" type="pres">
      <dgm:prSet presAssocID="{4128BB1F-A5AD-4BA0-9AFC-8528F26C9CFD}" presName="parentLeftMargin" presStyleLbl="node1" presStyleIdx="0" presStyleCnt="2"/>
      <dgm:spPr/>
    </dgm:pt>
    <dgm:pt modelId="{4A10D899-1489-4343-9B39-DC020C7CE656}" type="pres">
      <dgm:prSet presAssocID="{4128BB1F-A5AD-4BA0-9AFC-8528F26C9CF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A563801-DB0D-4C08-947E-AECC5D3870D5}" type="pres">
      <dgm:prSet presAssocID="{4128BB1F-A5AD-4BA0-9AFC-8528F26C9CFD}" presName="negativeSpace" presStyleCnt="0"/>
      <dgm:spPr/>
    </dgm:pt>
    <dgm:pt modelId="{44F5E8BA-8901-45AE-96B0-83BD557283F0}" type="pres">
      <dgm:prSet presAssocID="{4128BB1F-A5AD-4BA0-9AFC-8528F26C9CFD}" presName="childText" presStyleLbl="conFgAcc1" presStyleIdx="0" presStyleCnt="2">
        <dgm:presLayoutVars>
          <dgm:bulletEnabled val="1"/>
        </dgm:presLayoutVars>
      </dgm:prSet>
      <dgm:spPr/>
    </dgm:pt>
    <dgm:pt modelId="{95485845-F425-4D32-A945-DDCA7E747616}" type="pres">
      <dgm:prSet presAssocID="{035CEA6A-63B2-4F13-BC37-3B8B94F66E6A}" presName="spaceBetweenRectangles" presStyleCnt="0"/>
      <dgm:spPr/>
    </dgm:pt>
    <dgm:pt modelId="{6F5BBD33-B180-4C04-ACD3-5FEA0285B9FB}" type="pres">
      <dgm:prSet presAssocID="{C2C3E433-CF49-4105-B309-1611E32FAE87}" presName="parentLin" presStyleCnt="0"/>
      <dgm:spPr/>
    </dgm:pt>
    <dgm:pt modelId="{442BF44E-63C8-447C-9981-5BBF3CBAB8D6}" type="pres">
      <dgm:prSet presAssocID="{C2C3E433-CF49-4105-B309-1611E32FAE87}" presName="parentLeftMargin" presStyleLbl="node1" presStyleIdx="0" presStyleCnt="2"/>
      <dgm:spPr/>
    </dgm:pt>
    <dgm:pt modelId="{B500CAED-8AB3-40F5-9CCB-51B006ED52DC}" type="pres">
      <dgm:prSet presAssocID="{C2C3E433-CF49-4105-B309-1611E32FAE8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B404D1B-AEDB-4F6D-AD7D-F9E16685483E}" type="pres">
      <dgm:prSet presAssocID="{C2C3E433-CF49-4105-B309-1611E32FAE87}" presName="negativeSpace" presStyleCnt="0"/>
      <dgm:spPr/>
    </dgm:pt>
    <dgm:pt modelId="{05D691B6-F28A-4982-A23B-F57BD292EAF8}" type="pres">
      <dgm:prSet presAssocID="{C2C3E433-CF49-4105-B309-1611E32FAE8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5407904-7DA5-4F5E-8D7D-8E21C420F2BF}" srcId="{C2C3E433-CF49-4105-B309-1611E32FAE87}" destId="{61423432-6934-43C8-B7B1-C38B07F6EA71}" srcOrd="1" destOrd="0" parTransId="{1B70AEA1-882E-4E80-9EBE-71D66D7C14C1}" sibTransId="{820AEB5F-74E4-4C88-B6CC-1BCF9BFF1E9A}"/>
    <dgm:cxn modelId="{051FDC04-747F-49AE-969F-DD3185DAE0D7}" type="presOf" srcId="{C2C3E433-CF49-4105-B309-1611E32FAE87}" destId="{442BF44E-63C8-447C-9981-5BBF3CBAB8D6}" srcOrd="0" destOrd="0" presId="urn:microsoft.com/office/officeart/2005/8/layout/list1"/>
    <dgm:cxn modelId="{255F0217-9FBC-44AB-8A3A-E0CD748047BE}" type="presOf" srcId="{C2C3E433-CF49-4105-B309-1611E32FAE87}" destId="{B500CAED-8AB3-40F5-9CCB-51B006ED52DC}" srcOrd="1" destOrd="0" presId="urn:microsoft.com/office/officeart/2005/8/layout/list1"/>
    <dgm:cxn modelId="{AADBB217-37D8-49DF-AAAB-40D8F54D2CB7}" type="presOf" srcId="{D6BBEFC7-EDE1-4D28-BFDD-A89624C3B9B6}" destId="{298A133D-A46D-4066-86EC-F393A9DB490B}" srcOrd="0" destOrd="0" presId="urn:microsoft.com/office/officeart/2005/8/layout/list1"/>
    <dgm:cxn modelId="{F14DA925-5038-445D-A324-9314ECA9B612}" srcId="{C2C3E433-CF49-4105-B309-1611E32FAE87}" destId="{1C7F1F97-5E30-42BD-AA59-23EBFEF6F280}" srcOrd="3" destOrd="0" parTransId="{A4870952-A2E2-4DBA-94B0-B358C50CD3D7}" sibTransId="{B7C9404F-32F7-4FC1-9A12-D2E6F214918E}"/>
    <dgm:cxn modelId="{A1AA1F2E-DF8A-423C-9463-7EA8DEC0F380}" srcId="{D6BBEFC7-EDE1-4D28-BFDD-A89624C3B9B6}" destId="{4128BB1F-A5AD-4BA0-9AFC-8528F26C9CFD}" srcOrd="0" destOrd="0" parTransId="{A6B95DF4-3E3F-4FF1-A475-964C6CE99996}" sibTransId="{035CEA6A-63B2-4F13-BC37-3B8B94F66E6A}"/>
    <dgm:cxn modelId="{9214AB62-0E92-4117-BC6D-E1A9D55C9A2A}" srcId="{4128BB1F-A5AD-4BA0-9AFC-8528F26C9CFD}" destId="{7EA924C9-0B79-4C56-97FF-73A4B613A440}" srcOrd="1" destOrd="0" parTransId="{E9B49B73-C87A-4214-B62B-EA4C25ED100D}" sibTransId="{D31AD9C7-12C4-4DED-BA07-EA71C6630CDF}"/>
    <dgm:cxn modelId="{E8FB6164-F69F-4850-878A-7086244AED5D}" type="presOf" srcId="{61423432-6934-43C8-B7B1-C38B07F6EA71}" destId="{05D691B6-F28A-4982-A23B-F57BD292EAF8}" srcOrd="0" destOrd="1" presId="urn:microsoft.com/office/officeart/2005/8/layout/list1"/>
    <dgm:cxn modelId="{CEF7AE68-75BA-4170-8A18-8774EC91CBF8}" srcId="{C2C3E433-CF49-4105-B309-1611E32FAE87}" destId="{45E2AAE7-EF15-48CD-9451-B0F06ABB6B9E}" srcOrd="0" destOrd="0" parTransId="{71262AC7-09DA-4B3C-B1F0-A57CD8FAFE56}" sibTransId="{C4EE64F4-BF6F-4595-A8AE-E2FDB9C51D00}"/>
    <dgm:cxn modelId="{60B48952-355F-4BA3-B4ED-E1ED1C671744}" srcId="{D6BBEFC7-EDE1-4D28-BFDD-A89624C3B9B6}" destId="{C2C3E433-CF49-4105-B309-1611E32FAE87}" srcOrd="1" destOrd="0" parTransId="{46A34032-DAEF-48CF-BD10-B9C43F55BE38}" sibTransId="{B42762AD-DF32-49AA-B196-CC6F97935F64}"/>
    <dgm:cxn modelId="{8DDBFF54-7679-4FEE-9DDF-0B7B87487331}" srcId="{4128BB1F-A5AD-4BA0-9AFC-8528F26C9CFD}" destId="{A75AFA85-5FA4-48E2-A24C-FB0BEBAFA218}" srcOrd="0" destOrd="0" parTransId="{B78B329B-F681-4196-81E8-F9CB86F5022F}" sibTransId="{86B13685-9102-41AD-B9BA-68D0FB1D3ABB}"/>
    <dgm:cxn modelId="{E4F8C255-AF8F-43E2-BDD9-D3FBC855A5B8}" type="presOf" srcId="{45E2AAE7-EF15-48CD-9451-B0F06ABB6B9E}" destId="{05D691B6-F28A-4982-A23B-F57BD292EAF8}" srcOrd="0" destOrd="0" presId="urn:microsoft.com/office/officeart/2005/8/layout/list1"/>
    <dgm:cxn modelId="{9878928B-4739-4BD8-B16F-530CC6CA179F}" type="presOf" srcId="{7EA924C9-0B79-4C56-97FF-73A4B613A440}" destId="{44F5E8BA-8901-45AE-96B0-83BD557283F0}" srcOrd="0" destOrd="1" presId="urn:microsoft.com/office/officeart/2005/8/layout/list1"/>
    <dgm:cxn modelId="{61324C8C-2C80-4097-B299-5D595BC444CA}" type="presOf" srcId="{88D50FF6-BCB0-4848-B9E5-78D948C202DA}" destId="{05D691B6-F28A-4982-A23B-F57BD292EAF8}" srcOrd="0" destOrd="2" presId="urn:microsoft.com/office/officeart/2005/8/layout/list1"/>
    <dgm:cxn modelId="{CD04709A-98D1-41F1-8A3E-AD0EB728E6D1}" type="presOf" srcId="{1C7F1F97-5E30-42BD-AA59-23EBFEF6F280}" destId="{05D691B6-F28A-4982-A23B-F57BD292EAF8}" srcOrd="0" destOrd="3" presId="urn:microsoft.com/office/officeart/2005/8/layout/list1"/>
    <dgm:cxn modelId="{FAF1659B-26F9-4580-BBFF-0D7F10F25D4E}" type="presOf" srcId="{A75AFA85-5FA4-48E2-A24C-FB0BEBAFA218}" destId="{44F5E8BA-8901-45AE-96B0-83BD557283F0}" srcOrd="0" destOrd="0" presId="urn:microsoft.com/office/officeart/2005/8/layout/list1"/>
    <dgm:cxn modelId="{80CE86A8-AF6B-4C0A-91A3-8FC4ADE6B3EE}" type="presOf" srcId="{4128BB1F-A5AD-4BA0-9AFC-8528F26C9CFD}" destId="{4A10D899-1489-4343-9B39-DC020C7CE656}" srcOrd="1" destOrd="0" presId="urn:microsoft.com/office/officeart/2005/8/layout/list1"/>
    <dgm:cxn modelId="{B36201CE-F3C3-4094-A88B-78196DBE0BF7}" srcId="{C2C3E433-CF49-4105-B309-1611E32FAE87}" destId="{88D50FF6-BCB0-4848-B9E5-78D948C202DA}" srcOrd="2" destOrd="0" parTransId="{635F915A-5889-471D-A3C7-55B2590B3CF7}" sibTransId="{9EDF236B-295D-4FBB-8056-B620E58F75DA}"/>
    <dgm:cxn modelId="{D22061DB-F7FE-4701-8147-9AADB12286E3}" type="presOf" srcId="{4128BB1F-A5AD-4BA0-9AFC-8528F26C9CFD}" destId="{D0CAB168-9806-4328-86D9-2ABBD8498F92}" srcOrd="0" destOrd="0" presId="urn:microsoft.com/office/officeart/2005/8/layout/list1"/>
    <dgm:cxn modelId="{8D969364-FA38-4358-A60F-EB22083C74C1}" type="presParOf" srcId="{298A133D-A46D-4066-86EC-F393A9DB490B}" destId="{D23F6530-5B65-4116-B31A-9529E166F3E3}" srcOrd="0" destOrd="0" presId="urn:microsoft.com/office/officeart/2005/8/layout/list1"/>
    <dgm:cxn modelId="{12B4749E-1819-48B4-9B12-A6ECDB4C65F9}" type="presParOf" srcId="{D23F6530-5B65-4116-B31A-9529E166F3E3}" destId="{D0CAB168-9806-4328-86D9-2ABBD8498F92}" srcOrd="0" destOrd="0" presId="urn:microsoft.com/office/officeart/2005/8/layout/list1"/>
    <dgm:cxn modelId="{B8873BD8-53B5-4F29-BE2C-D2C7CC2411B5}" type="presParOf" srcId="{D23F6530-5B65-4116-B31A-9529E166F3E3}" destId="{4A10D899-1489-4343-9B39-DC020C7CE656}" srcOrd="1" destOrd="0" presId="urn:microsoft.com/office/officeart/2005/8/layout/list1"/>
    <dgm:cxn modelId="{27E8881F-9D39-44B5-8C3E-289868A1A03A}" type="presParOf" srcId="{298A133D-A46D-4066-86EC-F393A9DB490B}" destId="{3A563801-DB0D-4C08-947E-AECC5D3870D5}" srcOrd="1" destOrd="0" presId="urn:microsoft.com/office/officeart/2005/8/layout/list1"/>
    <dgm:cxn modelId="{3031E533-6699-4736-9207-D6F2BE4B52D2}" type="presParOf" srcId="{298A133D-A46D-4066-86EC-F393A9DB490B}" destId="{44F5E8BA-8901-45AE-96B0-83BD557283F0}" srcOrd="2" destOrd="0" presId="urn:microsoft.com/office/officeart/2005/8/layout/list1"/>
    <dgm:cxn modelId="{2F1FA8DB-4690-46A8-B8D5-6B16C2DB9865}" type="presParOf" srcId="{298A133D-A46D-4066-86EC-F393A9DB490B}" destId="{95485845-F425-4D32-A945-DDCA7E747616}" srcOrd="3" destOrd="0" presId="urn:microsoft.com/office/officeart/2005/8/layout/list1"/>
    <dgm:cxn modelId="{5580EEFE-DE8B-4C5A-826F-78B717548388}" type="presParOf" srcId="{298A133D-A46D-4066-86EC-F393A9DB490B}" destId="{6F5BBD33-B180-4C04-ACD3-5FEA0285B9FB}" srcOrd="4" destOrd="0" presId="urn:microsoft.com/office/officeart/2005/8/layout/list1"/>
    <dgm:cxn modelId="{96C0E595-7A83-494B-84D7-143B276F1F17}" type="presParOf" srcId="{6F5BBD33-B180-4C04-ACD3-5FEA0285B9FB}" destId="{442BF44E-63C8-447C-9981-5BBF3CBAB8D6}" srcOrd="0" destOrd="0" presId="urn:microsoft.com/office/officeart/2005/8/layout/list1"/>
    <dgm:cxn modelId="{79823A92-8542-4BA8-BE7C-813F9AF67488}" type="presParOf" srcId="{6F5BBD33-B180-4C04-ACD3-5FEA0285B9FB}" destId="{B500CAED-8AB3-40F5-9CCB-51B006ED52DC}" srcOrd="1" destOrd="0" presId="urn:microsoft.com/office/officeart/2005/8/layout/list1"/>
    <dgm:cxn modelId="{4AC38B36-A2F5-47A1-A5A7-ED666C295B11}" type="presParOf" srcId="{298A133D-A46D-4066-86EC-F393A9DB490B}" destId="{3B404D1B-AEDB-4F6D-AD7D-F9E16685483E}" srcOrd="5" destOrd="0" presId="urn:microsoft.com/office/officeart/2005/8/layout/list1"/>
    <dgm:cxn modelId="{2FF0431C-CB93-412E-9504-A857F144BACC}" type="presParOf" srcId="{298A133D-A46D-4066-86EC-F393A9DB490B}" destId="{05D691B6-F28A-4982-A23B-F57BD292EAF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841985-FB4B-431B-92F2-86E72A75DB10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3C13A8B-6C21-408E-B086-F30FDD619D78}">
      <dgm:prSet/>
      <dgm:spPr/>
      <dgm:t>
        <a:bodyPr/>
        <a:lstStyle/>
        <a:p>
          <a:r>
            <a:rPr lang="en-US" b="1" dirty="0"/>
            <a:t>Intellectual Dimension (ONLINE)</a:t>
          </a:r>
          <a:endParaRPr lang="en-US" dirty="0"/>
        </a:p>
      </dgm:t>
    </dgm:pt>
    <dgm:pt modelId="{661BDB87-D47B-491B-931A-BA30960648DF}" type="parTrans" cxnId="{5CAD3F2C-5AAE-4FD1-9B75-85162E236E5C}">
      <dgm:prSet/>
      <dgm:spPr/>
      <dgm:t>
        <a:bodyPr/>
        <a:lstStyle/>
        <a:p>
          <a:endParaRPr lang="en-US"/>
        </a:p>
      </dgm:t>
    </dgm:pt>
    <dgm:pt modelId="{0D6D4DDD-A238-42E1-8BB7-D7898D0E3CB5}" type="sibTrans" cxnId="{5CAD3F2C-5AAE-4FD1-9B75-85162E236E5C}">
      <dgm:prSet/>
      <dgm:spPr/>
      <dgm:t>
        <a:bodyPr/>
        <a:lstStyle/>
        <a:p>
          <a:endParaRPr lang="en-US"/>
        </a:p>
      </dgm:t>
    </dgm:pt>
    <dgm:pt modelId="{0C424666-BA93-4A4B-BD0A-0ABF13506F71}">
      <dgm:prSet/>
      <dgm:spPr/>
      <dgm:t>
        <a:bodyPr/>
        <a:lstStyle/>
        <a:p>
          <a:r>
            <a:rPr lang="en-US"/>
            <a:t>History, Theology and Ministry of the Diaconate</a:t>
          </a:r>
        </a:p>
      </dgm:t>
    </dgm:pt>
    <dgm:pt modelId="{F4E6C58F-9D15-4664-B56D-99218F924733}" type="parTrans" cxnId="{E6A38B30-77A9-4545-B2CD-EF25776034D0}">
      <dgm:prSet/>
      <dgm:spPr/>
      <dgm:t>
        <a:bodyPr/>
        <a:lstStyle/>
        <a:p>
          <a:endParaRPr lang="en-US"/>
        </a:p>
      </dgm:t>
    </dgm:pt>
    <dgm:pt modelId="{B94F4178-DA35-4E30-89E2-73DA32228EE5}" type="sibTrans" cxnId="{E6A38B30-77A9-4545-B2CD-EF25776034D0}">
      <dgm:prSet/>
      <dgm:spPr/>
      <dgm:t>
        <a:bodyPr/>
        <a:lstStyle/>
        <a:p>
          <a:endParaRPr lang="en-US"/>
        </a:p>
      </dgm:t>
    </dgm:pt>
    <dgm:pt modelId="{93821239-9FBC-4AD2-A4AB-D923B306EEE4}">
      <dgm:prSet/>
      <dgm:spPr/>
      <dgm:t>
        <a:bodyPr/>
        <a:lstStyle/>
        <a:p>
          <a:r>
            <a:rPr lang="en-US" dirty="0"/>
            <a:t>Catholic Spiritual Tradition</a:t>
          </a:r>
        </a:p>
      </dgm:t>
    </dgm:pt>
    <dgm:pt modelId="{8054DFB2-FDBA-41B0-84CF-B60354C73460}" type="parTrans" cxnId="{60D4517E-4A45-4E7C-A37D-C4DCACD2A43C}">
      <dgm:prSet/>
      <dgm:spPr/>
      <dgm:t>
        <a:bodyPr/>
        <a:lstStyle/>
        <a:p>
          <a:endParaRPr lang="en-US"/>
        </a:p>
      </dgm:t>
    </dgm:pt>
    <dgm:pt modelId="{F4C98988-8C4F-4F7A-93DC-7F3F8F18CE60}" type="sibTrans" cxnId="{60D4517E-4A45-4E7C-A37D-C4DCACD2A43C}">
      <dgm:prSet/>
      <dgm:spPr/>
      <dgm:t>
        <a:bodyPr/>
        <a:lstStyle/>
        <a:p>
          <a:endParaRPr lang="en-US"/>
        </a:p>
      </dgm:t>
    </dgm:pt>
    <dgm:pt modelId="{5D716E79-0902-41C4-B0CE-4E74A894C0E7}">
      <dgm:prSet/>
      <dgm:spPr/>
      <dgm:t>
        <a:bodyPr/>
        <a:lstStyle/>
        <a:p>
          <a:r>
            <a:rPr lang="en-US" dirty="0"/>
            <a:t>Catechism of the Catholic Church</a:t>
          </a:r>
        </a:p>
      </dgm:t>
    </dgm:pt>
    <dgm:pt modelId="{F60CB0AE-7008-4F15-A0CF-770063211098}" type="parTrans" cxnId="{8F80AA9B-CE26-4A10-9BC2-6D1D944A4409}">
      <dgm:prSet/>
      <dgm:spPr/>
      <dgm:t>
        <a:bodyPr/>
        <a:lstStyle/>
        <a:p>
          <a:endParaRPr lang="en-US"/>
        </a:p>
      </dgm:t>
    </dgm:pt>
    <dgm:pt modelId="{C0751529-2167-4D69-BA4C-5C30062DB5CC}" type="sibTrans" cxnId="{8F80AA9B-CE26-4A10-9BC2-6D1D944A4409}">
      <dgm:prSet/>
      <dgm:spPr/>
      <dgm:t>
        <a:bodyPr/>
        <a:lstStyle/>
        <a:p>
          <a:endParaRPr lang="en-US"/>
        </a:p>
      </dgm:t>
    </dgm:pt>
    <dgm:pt modelId="{5E86F792-5A8A-4D48-9328-0916FD557134}">
      <dgm:prSet/>
      <dgm:spPr/>
      <dgm:t>
        <a:bodyPr/>
        <a:lstStyle/>
        <a:p>
          <a:r>
            <a:rPr lang="en-US" dirty="0"/>
            <a:t>Philosophy for Theology </a:t>
          </a:r>
        </a:p>
      </dgm:t>
    </dgm:pt>
    <dgm:pt modelId="{C44383DE-B964-4328-AE00-6699CE4F5965}" type="parTrans" cxnId="{6CAB59FD-31F2-4783-9E93-FE122B38F521}">
      <dgm:prSet/>
      <dgm:spPr/>
      <dgm:t>
        <a:bodyPr/>
        <a:lstStyle/>
        <a:p>
          <a:endParaRPr lang="en-US"/>
        </a:p>
      </dgm:t>
    </dgm:pt>
    <dgm:pt modelId="{9DD3D5CC-20DC-472A-BDDB-2D29B836EF9B}" type="sibTrans" cxnId="{6CAB59FD-31F2-4783-9E93-FE122B38F521}">
      <dgm:prSet/>
      <dgm:spPr/>
      <dgm:t>
        <a:bodyPr/>
        <a:lstStyle/>
        <a:p>
          <a:endParaRPr lang="en-US"/>
        </a:p>
      </dgm:t>
    </dgm:pt>
    <dgm:pt modelId="{87FD3CCF-9470-426B-9A1B-662A0428623B}">
      <dgm:prSet/>
      <dgm:spPr/>
      <dgm:t>
        <a:bodyPr/>
        <a:lstStyle/>
        <a:p>
          <a:r>
            <a:rPr lang="en-US" b="1" dirty="0"/>
            <a:t>Pastoral Dimension </a:t>
          </a:r>
          <a:endParaRPr lang="en-US" dirty="0"/>
        </a:p>
      </dgm:t>
    </dgm:pt>
    <dgm:pt modelId="{C515EC65-E22A-45E1-934E-28808866BDE3}" type="parTrans" cxnId="{93DEDC95-B919-43E9-BF33-A2F155855798}">
      <dgm:prSet/>
      <dgm:spPr/>
      <dgm:t>
        <a:bodyPr/>
        <a:lstStyle/>
        <a:p>
          <a:endParaRPr lang="en-US"/>
        </a:p>
      </dgm:t>
    </dgm:pt>
    <dgm:pt modelId="{FBEA4A12-679D-4201-A874-264AEE08B1CF}" type="sibTrans" cxnId="{93DEDC95-B919-43E9-BF33-A2F155855798}">
      <dgm:prSet/>
      <dgm:spPr/>
      <dgm:t>
        <a:bodyPr/>
        <a:lstStyle/>
        <a:p>
          <a:endParaRPr lang="en-US"/>
        </a:p>
      </dgm:t>
    </dgm:pt>
    <dgm:pt modelId="{F2B24161-C139-49B3-83CE-D13A9B72DBA6}">
      <dgm:prSet/>
      <dgm:spPr/>
      <dgm:t>
        <a:bodyPr/>
        <a:lstStyle/>
        <a:p>
          <a:r>
            <a:rPr lang="en-US"/>
            <a:t>Practicum in the parish</a:t>
          </a:r>
        </a:p>
      </dgm:t>
    </dgm:pt>
    <dgm:pt modelId="{A937A414-E26A-4D66-8464-365D0CD4E1FC}" type="parTrans" cxnId="{A3FAF74A-1411-41F6-B5C7-D1DF33529B79}">
      <dgm:prSet/>
      <dgm:spPr/>
      <dgm:t>
        <a:bodyPr/>
        <a:lstStyle/>
        <a:p>
          <a:endParaRPr lang="en-US"/>
        </a:p>
      </dgm:t>
    </dgm:pt>
    <dgm:pt modelId="{3AC09585-6543-4BD6-B43F-C2B9AE4E7E6A}" type="sibTrans" cxnId="{A3FAF74A-1411-41F6-B5C7-D1DF33529B79}">
      <dgm:prSet/>
      <dgm:spPr/>
      <dgm:t>
        <a:bodyPr/>
        <a:lstStyle/>
        <a:p>
          <a:endParaRPr lang="en-US"/>
        </a:p>
      </dgm:t>
    </dgm:pt>
    <dgm:pt modelId="{0F0CE77D-5036-4CF4-AF7E-EF4746A44DD1}">
      <dgm:prSet/>
      <dgm:spPr/>
      <dgm:t>
        <a:bodyPr/>
        <a:lstStyle/>
        <a:p>
          <a:r>
            <a:rPr lang="en-US" dirty="0"/>
            <a:t>Pastoral courses </a:t>
          </a:r>
        </a:p>
      </dgm:t>
    </dgm:pt>
    <dgm:pt modelId="{BF3BB4AA-E57B-4DAE-A5C1-DB268385FE5F}" type="parTrans" cxnId="{764D61FB-DF3A-4B69-8B5D-905CBD7D7D8A}">
      <dgm:prSet/>
      <dgm:spPr/>
      <dgm:t>
        <a:bodyPr/>
        <a:lstStyle/>
        <a:p>
          <a:endParaRPr lang="en-US"/>
        </a:p>
      </dgm:t>
    </dgm:pt>
    <dgm:pt modelId="{2C97369D-F298-4226-88BB-9B30363F9FFC}" type="sibTrans" cxnId="{764D61FB-DF3A-4B69-8B5D-905CBD7D7D8A}">
      <dgm:prSet/>
      <dgm:spPr/>
      <dgm:t>
        <a:bodyPr/>
        <a:lstStyle/>
        <a:p>
          <a:endParaRPr lang="en-US"/>
        </a:p>
      </dgm:t>
    </dgm:pt>
    <dgm:pt modelId="{A4680E6F-A233-4855-810C-C162B7A42C93}">
      <dgm:prSet/>
      <dgm:spPr/>
      <dgm:t>
        <a:bodyPr/>
        <a:lstStyle/>
        <a:p>
          <a:r>
            <a:rPr lang="en-US" b="1" dirty="0"/>
            <a:t>Diaconal Vocation and Ministry</a:t>
          </a:r>
          <a:endParaRPr lang="en-US" dirty="0"/>
        </a:p>
      </dgm:t>
    </dgm:pt>
    <dgm:pt modelId="{9A1EC3E6-37CC-48A5-AE9D-B7EE1E59E8D8}" type="parTrans" cxnId="{FCDAA0DF-F82F-4C5A-AC8A-C673BB76708B}">
      <dgm:prSet/>
      <dgm:spPr/>
      <dgm:t>
        <a:bodyPr/>
        <a:lstStyle/>
        <a:p>
          <a:endParaRPr lang="en-US"/>
        </a:p>
      </dgm:t>
    </dgm:pt>
    <dgm:pt modelId="{509D9283-1D50-4594-A06D-F0EDBC5903A0}" type="sibTrans" cxnId="{FCDAA0DF-F82F-4C5A-AC8A-C673BB76708B}">
      <dgm:prSet/>
      <dgm:spPr/>
      <dgm:t>
        <a:bodyPr/>
        <a:lstStyle/>
        <a:p>
          <a:endParaRPr lang="en-US"/>
        </a:p>
      </dgm:t>
    </dgm:pt>
    <dgm:pt modelId="{6BE09248-384C-4084-B7F6-20120A3CF66F}">
      <dgm:prSet/>
      <dgm:spPr/>
      <dgm:t>
        <a:bodyPr/>
        <a:lstStyle/>
        <a:p>
          <a:r>
            <a:rPr lang="en-US"/>
            <a:t>Ongoing vocational discernment </a:t>
          </a:r>
        </a:p>
      </dgm:t>
    </dgm:pt>
    <dgm:pt modelId="{6705ACFA-59F7-49E6-9542-0D8DFCAC4903}" type="parTrans" cxnId="{86AAC475-713A-478F-B156-65985E4C3936}">
      <dgm:prSet/>
      <dgm:spPr/>
      <dgm:t>
        <a:bodyPr/>
        <a:lstStyle/>
        <a:p>
          <a:endParaRPr lang="en-US"/>
        </a:p>
      </dgm:t>
    </dgm:pt>
    <dgm:pt modelId="{341FB8D4-9355-4BEE-A33C-A291D2608E25}" type="sibTrans" cxnId="{86AAC475-713A-478F-B156-65985E4C3936}">
      <dgm:prSet/>
      <dgm:spPr/>
      <dgm:t>
        <a:bodyPr/>
        <a:lstStyle/>
        <a:p>
          <a:endParaRPr lang="en-US"/>
        </a:p>
      </dgm:t>
    </dgm:pt>
    <dgm:pt modelId="{4AB8F190-1ECA-4411-AD0A-9AE28E77BD03}" type="pres">
      <dgm:prSet presAssocID="{C6841985-FB4B-431B-92F2-86E72A75DB10}" presName="Name0" presStyleCnt="0">
        <dgm:presLayoutVars>
          <dgm:dir/>
          <dgm:animLvl val="lvl"/>
          <dgm:resizeHandles val="exact"/>
        </dgm:presLayoutVars>
      </dgm:prSet>
      <dgm:spPr/>
    </dgm:pt>
    <dgm:pt modelId="{7DC7F49E-8867-4073-B0A5-69466D833505}" type="pres">
      <dgm:prSet presAssocID="{53C13A8B-6C21-408E-B086-F30FDD619D78}" presName="linNode" presStyleCnt="0"/>
      <dgm:spPr/>
    </dgm:pt>
    <dgm:pt modelId="{D3601A1E-C625-4268-8B8B-F83636ED67DE}" type="pres">
      <dgm:prSet presAssocID="{53C13A8B-6C21-408E-B086-F30FDD619D7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D371BA9-5225-4F0F-98F5-985660B46827}" type="pres">
      <dgm:prSet presAssocID="{53C13A8B-6C21-408E-B086-F30FDD619D78}" presName="descendantText" presStyleLbl="alignAccFollowNode1" presStyleIdx="0" presStyleCnt="3">
        <dgm:presLayoutVars>
          <dgm:bulletEnabled val="1"/>
        </dgm:presLayoutVars>
      </dgm:prSet>
      <dgm:spPr/>
    </dgm:pt>
    <dgm:pt modelId="{345E094F-B3E8-427C-A044-B375C60585A5}" type="pres">
      <dgm:prSet presAssocID="{0D6D4DDD-A238-42E1-8BB7-D7898D0E3CB5}" presName="sp" presStyleCnt="0"/>
      <dgm:spPr/>
    </dgm:pt>
    <dgm:pt modelId="{0C8A317C-9827-4476-9987-2D8F5646243E}" type="pres">
      <dgm:prSet presAssocID="{87FD3CCF-9470-426B-9A1B-662A0428623B}" presName="linNode" presStyleCnt="0"/>
      <dgm:spPr/>
    </dgm:pt>
    <dgm:pt modelId="{891CA530-BA9A-47EA-AD8E-E3478487FB04}" type="pres">
      <dgm:prSet presAssocID="{87FD3CCF-9470-426B-9A1B-662A0428623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00988DF-C6C7-49C7-B068-AE577E249760}" type="pres">
      <dgm:prSet presAssocID="{87FD3CCF-9470-426B-9A1B-662A0428623B}" presName="descendantText" presStyleLbl="alignAccFollowNode1" presStyleIdx="1" presStyleCnt="3">
        <dgm:presLayoutVars>
          <dgm:bulletEnabled val="1"/>
        </dgm:presLayoutVars>
      </dgm:prSet>
      <dgm:spPr/>
    </dgm:pt>
    <dgm:pt modelId="{C8880537-9453-415B-A475-82CC3F19E59A}" type="pres">
      <dgm:prSet presAssocID="{FBEA4A12-679D-4201-A874-264AEE08B1CF}" presName="sp" presStyleCnt="0"/>
      <dgm:spPr/>
    </dgm:pt>
    <dgm:pt modelId="{2D9BFBC6-EB26-4165-B819-289FE6135973}" type="pres">
      <dgm:prSet presAssocID="{A4680E6F-A233-4855-810C-C162B7A42C93}" presName="linNode" presStyleCnt="0"/>
      <dgm:spPr/>
    </dgm:pt>
    <dgm:pt modelId="{CA95F771-5797-4F99-A0C9-46ADCD5959A3}" type="pres">
      <dgm:prSet presAssocID="{A4680E6F-A233-4855-810C-C162B7A42C9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53670B3-937E-440B-9263-E59E18BBEDE1}" type="pres">
      <dgm:prSet presAssocID="{A4680E6F-A233-4855-810C-C162B7A42C9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2D2F708-F89C-4A88-A5C8-42BD8DAD8BAE}" type="presOf" srcId="{5E86F792-5A8A-4D48-9328-0916FD557134}" destId="{FD371BA9-5225-4F0F-98F5-985660B46827}" srcOrd="0" destOrd="3" presId="urn:microsoft.com/office/officeart/2005/8/layout/vList5"/>
    <dgm:cxn modelId="{5CAD3F2C-5AAE-4FD1-9B75-85162E236E5C}" srcId="{C6841985-FB4B-431B-92F2-86E72A75DB10}" destId="{53C13A8B-6C21-408E-B086-F30FDD619D78}" srcOrd="0" destOrd="0" parTransId="{661BDB87-D47B-491B-931A-BA30960648DF}" sibTransId="{0D6D4DDD-A238-42E1-8BB7-D7898D0E3CB5}"/>
    <dgm:cxn modelId="{E6A38B30-77A9-4545-B2CD-EF25776034D0}" srcId="{53C13A8B-6C21-408E-B086-F30FDD619D78}" destId="{0C424666-BA93-4A4B-BD0A-0ABF13506F71}" srcOrd="0" destOrd="0" parTransId="{F4E6C58F-9D15-4664-B56D-99218F924733}" sibTransId="{B94F4178-DA35-4E30-89E2-73DA32228EE5}"/>
    <dgm:cxn modelId="{A3FAF74A-1411-41F6-B5C7-D1DF33529B79}" srcId="{87FD3CCF-9470-426B-9A1B-662A0428623B}" destId="{F2B24161-C139-49B3-83CE-D13A9B72DBA6}" srcOrd="0" destOrd="0" parTransId="{A937A414-E26A-4D66-8464-365D0CD4E1FC}" sibTransId="{3AC09585-6543-4BD6-B43F-C2B9AE4E7E6A}"/>
    <dgm:cxn modelId="{B47E446B-AFB8-4CFD-9B65-0A3D2DACDCFA}" type="presOf" srcId="{53C13A8B-6C21-408E-B086-F30FDD619D78}" destId="{D3601A1E-C625-4268-8B8B-F83636ED67DE}" srcOrd="0" destOrd="0" presId="urn:microsoft.com/office/officeart/2005/8/layout/vList5"/>
    <dgm:cxn modelId="{D2698A6E-3EBF-4A9A-A13E-FFDE26378C0B}" type="presOf" srcId="{A4680E6F-A233-4855-810C-C162B7A42C93}" destId="{CA95F771-5797-4F99-A0C9-46ADCD5959A3}" srcOrd="0" destOrd="0" presId="urn:microsoft.com/office/officeart/2005/8/layout/vList5"/>
    <dgm:cxn modelId="{805EBA51-8C15-47DB-9A2A-D9E38CF0E8F1}" type="presOf" srcId="{0C424666-BA93-4A4B-BD0A-0ABF13506F71}" destId="{FD371BA9-5225-4F0F-98F5-985660B46827}" srcOrd="0" destOrd="0" presId="urn:microsoft.com/office/officeart/2005/8/layout/vList5"/>
    <dgm:cxn modelId="{53342E73-63E2-4C62-9D50-8D8800D2DF72}" type="presOf" srcId="{C6841985-FB4B-431B-92F2-86E72A75DB10}" destId="{4AB8F190-1ECA-4411-AD0A-9AE28E77BD03}" srcOrd="0" destOrd="0" presId="urn:microsoft.com/office/officeart/2005/8/layout/vList5"/>
    <dgm:cxn modelId="{77C39E55-FCB5-4C79-A355-EE0C70D27570}" type="presOf" srcId="{5D716E79-0902-41C4-B0CE-4E74A894C0E7}" destId="{FD371BA9-5225-4F0F-98F5-985660B46827}" srcOrd="0" destOrd="2" presId="urn:microsoft.com/office/officeart/2005/8/layout/vList5"/>
    <dgm:cxn modelId="{86AAC475-713A-478F-B156-65985E4C3936}" srcId="{A4680E6F-A233-4855-810C-C162B7A42C93}" destId="{6BE09248-384C-4084-B7F6-20120A3CF66F}" srcOrd="0" destOrd="0" parTransId="{6705ACFA-59F7-49E6-9542-0D8DFCAC4903}" sibTransId="{341FB8D4-9355-4BEE-A33C-A291D2608E25}"/>
    <dgm:cxn modelId="{60D4517E-4A45-4E7C-A37D-C4DCACD2A43C}" srcId="{53C13A8B-6C21-408E-B086-F30FDD619D78}" destId="{93821239-9FBC-4AD2-A4AB-D923B306EEE4}" srcOrd="1" destOrd="0" parTransId="{8054DFB2-FDBA-41B0-84CF-B60354C73460}" sibTransId="{F4C98988-8C4F-4F7A-93DC-7F3F8F18CE60}"/>
    <dgm:cxn modelId="{9134D880-1987-4E6A-92B4-989B4AED859C}" type="presOf" srcId="{0F0CE77D-5036-4CF4-AF7E-EF4746A44DD1}" destId="{300988DF-C6C7-49C7-B068-AE577E249760}" srcOrd="0" destOrd="1" presId="urn:microsoft.com/office/officeart/2005/8/layout/vList5"/>
    <dgm:cxn modelId="{C8A46790-35A9-4F8E-8214-113561CC7DC6}" type="presOf" srcId="{6BE09248-384C-4084-B7F6-20120A3CF66F}" destId="{653670B3-937E-440B-9263-E59E18BBEDE1}" srcOrd="0" destOrd="0" presId="urn:microsoft.com/office/officeart/2005/8/layout/vList5"/>
    <dgm:cxn modelId="{93DEDC95-B919-43E9-BF33-A2F155855798}" srcId="{C6841985-FB4B-431B-92F2-86E72A75DB10}" destId="{87FD3CCF-9470-426B-9A1B-662A0428623B}" srcOrd="1" destOrd="0" parTransId="{C515EC65-E22A-45E1-934E-28808866BDE3}" sibTransId="{FBEA4A12-679D-4201-A874-264AEE08B1CF}"/>
    <dgm:cxn modelId="{8F80AA9B-CE26-4A10-9BC2-6D1D944A4409}" srcId="{53C13A8B-6C21-408E-B086-F30FDD619D78}" destId="{5D716E79-0902-41C4-B0CE-4E74A894C0E7}" srcOrd="2" destOrd="0" parTransId="{F60CB0AE-7008-4F15-A0CF-770063211098}" sibTransId="{C0751529-2167-4D69-BA4C-5C30062DB5CC}"/>
    <dgm:cxn modelId="{CEFB7CCE-B375-47F6-8998-730C0CD955FA}" type="presOf" srcId="{87FD3CCF-9470-426B-9A1B-662A0428623B}" destId="{891CA530-BA9A-47EA-AD8E-E3478487FB04}" srcOrd="0" destOrd="0" presId="urn:microsoft.com/office/officeart/2005/8/layout/vList5"/>
    <dgm:cxn modelId="{FCDAA0DF-F82F-4C5A-AC8A-C673BB76708B}" srcId="{C6841985-FB4B-431B-92F2-86E72A75DB10}" destId="{A4680E6F-A233-4855-810C-C162B7A42C93}" srcOrd="2" destOrd="0" parTransId="{9A1EC3E6-37CC-48A5-AE9D-B7EE1E59E8D8}" sibTransId="{509D9283-1D50-4594-A06D-F0EDBC5903A0}"/>
    <dgm:cxn modelId="{F07627E7-2B3E-415F-8C05-483B860128CE}" type="presOf" srcId="{93821239-9FBC-4AD2-A4AB-D923B306EEE4}" destId="{FD371BA9-5225-4F0F-98F5-985660B46827}" srcOrd="0" destOrd="1" presId="urn:microsoft.com/office/officeart/2005/8/layout/vList5"/>
    <dgm:cxn modelId="{764D61FB-DF3A-4B69-8B5D-905CBD7D7D8A}" srcId="{87FD3CCF-9470-426B-9A1B-662A0428623B}" destId="{0F0CE77D-5036-4CF4-AF7E-EF4746A44DD1}" srcOrd="1" destOrd="0" parTransId="{BF3BB4AA-E57B-4DAE-A5C1-DB268385FE5F}" sibTransId="{2C97369D-F298-4226-88BB-9B30363F9FFC}"/>
    <dgm:cxn modelId="{6CAB59FD-31F2-4783-9E93-FE122B38F521}" srcId="{53C13A8B-6C21-408E-B086-F30FDD619D78}" destId="{5E86F792-5A8A-4D48-9328-0916FD557134}" srcOrd="3" destOrd="0" parTransId="{C44383DE-B964-4328-AE00-6699CE4F5965}" sibTransId="{9DD3D5CC-20DC-472A-BDDB-2D29B836EF9B}"/>
    <dgm:cxn modelId="{584A80FE-B628-42E3-BF30-91CB8AF71E40}" type="presOf" srcId="{F2B24161-C139-49B3-83CE-D13A9B72DBA6}" destId="{300988DF-C6C7-49C7-B068-AE577E249760}" srcOrd="0" destOrd="0" presId="urn:microsoft.com/office/officeart/2005/8/layout/vList5"/>
    <dgm:cxn modelId="{40836F5C-A592-43B2-BA39-ECA017C89F70}" type="presParOf" srcId="{4AB8F190-1ECA-4411-AD0A-9AE28E77BD03}" destId="{7DC7F49E-8867-4073-B0A5-69466D833505}" srcOrd="0" destOrd="0" presId="urn:microsoft.com/office/officeart/2005/8/layout/vList5"/>
    <dgm:cxn modelId="{C4A2B28A-A4AF-4D1A-A63D-FBA45973B759}" type="presParOf" srcId="{7DC7F49E-8867-4073-B0A5-69466D833505}" destId="{D3601A1E-C625-4268-8B8B-F83636ED67DE}" srcOrd="0" destOrd="0" presId="urn:microsoft.com/office/officeart/2005/8/layout/vList5"/>
    <dgm:cxn modelId="{7F1EF487-23F9-4CF6-99FF-179511DEE4C8}" type="presParOf" srcId="{7DC7F49E-8867-4073-B0A5-69466D833505}" destId="{FD371BA9-5225-4F0F-98F5-985660B46827}" srcOrd="1" destOrd="0" presId="urn:microsoft.com/office/officeart/2005/8/layout/vList5"/>
    <dgm:cxn modelId="{6AE0CB9A-D04C-446F-B8BD-5426DB6B6D48}" type="presParOf" srcId="{4AB8F190-1ECA-4411-AD0A-9AE28E77BD03}" destId="{345E094F-B3E8-427C-A044-B375C60585A5}" srcOrd="1" destOrd="0" presId="urn:microsoft.com/office/officeart/2005/8/layout/vList5"/>
    <dgm:cxn modelId="{FCDBC3B1-8C86-4EC4-9D79-2BB5D0AF1D06}" type="presParOf" srcId="{4AB8F190-1ECA-4411-AD0A-9AE28E77BD03}" destId="{0C8A317C-9827-4476-9987-2D8F5646243E}" srcOrd="2" destOrd="0" presId="urn:microsoft.com/office/officeart/2005/8/layout/vList5"/>
    <dgm:cxn modelId="{178C66D7-8B37-458C-BE05-BA299BC0B0BD}" type="presParOf" srcId="{0C8A317C-9827-4476-9987-2D8F5646243E}" destId="{891CA530-BA9A-47EA-AD8E-E3478487FB04}" srcOrd="0" destOrd="0" presId="urn:microsoft.com/office/officeart/2005/8/layout/vList5"/>
    <dgm:cxn modelId="{B6FCB6F8-2743-4FCD-BCE1-DD3BD5C3F272}" type="presParOf" srcId="{0C8A317C-9827-4476-9987-2D8F5646243E}" destId="{300988DF-C6C7-49C7-B068-AE577E249760}" srcOrd="1" destOrd="0" presId="urn:microsoft.com/office/officeart/2005/8/layout/vList5"/>
    <dgm:cxn modelId="{A9AC0A57-8840-4FB2-9C1E-5CFF4A9248CF}" type="presParOf" srcId="{4AB8F190-1ECA-4411-AD0A-9AE28E77BD03}" destId="{C8880537-9453-415B-A475-82CC3F19E59A}" srcOrd="3" destOrd="0" presId="urn:microsoft.com/office/officeart/2005/8/layout/vList5"/>
    <dgm:cxn modelId="{FFD8F93B-9344-4529-9F18-F5C8FD324222}" type="presParOf" srcId="{4AB8F190-1ECA-4411-AD0A-9AE28E77BD03}" destId="{2D9BFBC6-EB26-4165-B819-289FE6135973}" srcOrd="4" destOrd="0" presId="urn:microsoft.com/office/officeart/2005/8/layout/vList5"/>
    <dgm:cxn modelId="{21461DC9-F96F-4D92-BA33-15810156E550}" type="presParOf" srcId="{2D9BFBC6-EB26-4165-B819-289FE6135973}" destId="{CA95F771-5797-4F99-A0C9-46ADCD5959A3}" srcOrd="0" destOrd="0" presId="urn:microsoft.com/office/officeart/2005/8/layout/vList5"/>
    <dgm:cxn modelId="{AA3D0B04-7D25-4975-A405-5F976B110625}" type="presParOf" srcId="{2D9BFBC6-EB26-4165-B819-289FE6135973}" destId="{653670B3-937E-440B-9263-E59E18BBED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0529AA-FD45-493F-A8C7-1E7C51EDE9F3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7A04464-7C91-4778-A9B8-6A0D705DC70A}">
      <dgm:prSet/>
      <dgm:spPr/>
      <dgm:t>
        <a:bodyPr/>
        <a:lstStyle/>
        <a:p>
          <a:r>
            <a:rPr lang="en-US" b="1"/>
            <a:t>Oversee the formation and evaluation process</a:t>
          </a:r>
          <a:endParaRPr lang="en-US"/>
        </a:p>
      </dgm:t>
    </dgm:pt>
    <dgm:pt modelId="{7E0BA011-3E7C-4014-B413-C36AF1EF6924}" type="parTrans" cxnId="{64D3746F-3639-4B5C-8E19-A35D2C87CFA2}">
      <dgm:prSet/>
      <dgm:spPr/>
      <dgm:t>
        <a:bodyPr/>
        <a:lstStyle/>
        <a:p>
          <a:endParaRPr lang="en-US"/>
        </a:p>
      </dgm:t>
    </dgm:pt>
    <dgm:pt modelId="{F3859ADB-1ECD-4DEE-9FD3-78CAE20DD79E}" type="sibTrans" cxnId="{64D3746F-3639-4B5C-8E19-A35D2C87CFA2}">
      <dgm:prSet/>
      <dgm:spPr/>
      <dgm:t>
        <a:bodyPr/>
        <a:lstStyle/>
        <a:p>
          <a:endParaRPr lang="en-US"/>
        </a:p>
      </dgm:t>
    </dgm:pt>
    <dgm:pt modelId="{C389A236-BB48-45AA-93A7-7C81BEF276DD}">
      <dgm:prSet/>
      <dgm:spPr/>
      <dgm:t>
        <a:bodyPr/>
        <a:lstStyle/>
        <a:p>
          <a:r>
            <a:rPr lang="en-US"/>
            <a:t>Deacon Mentor Evaluations</a:t>
          </a:r>
        </a:p>
      </dgm:t>
    </dgm:pt>
    <dgm:pt modelId="{148ABA13-CEDA-4AE8-AD24-4F503516EF13}" type="parTrans" cxnId="{53380112-3243-4904-A0B1-C0B5E5F4C071}">
      <dgm:prSet/>
      <dgm:spPr/>
      <dgm:t>
        <a:bodyPr/>
        <a:lstStyle/>
        <a:p>
          <a:endParaRPr lang="en-US"/>
        </a:p>
      </dgm:t>
    </dgm:pt>
    <dgm:pt modelId="{31A7D2FD-6A5B-47FD-8A15-B07110A7A177}" type="sibTrans" cxnId="{53380112-3243-4904-A0B1-C0B5E5F4C071}">
      <dgm:prSet/>
      <dgm:spPr/>
      <dgm:t>
        <a:bodyPr/>
        <a:lstStyle/>
        <a:p>
          <a:endParaRPr lang="en-US"/>
        </a:p>
      </dgm:t>
    </dgm:pt>
    <dgm:pt modelId="{EC3E33ED-160F-487D-9B3B-40B4DD2893DF}">
      <dgm:prSet/>
      <dgm:spPr/>
      <dgm:t>
        <a:bodyPr/>
        <a:lstStyle/>
        <a:p>
          <a:r>
            <a:rPr lang="en-US"/>
            <a:t>Peer Evaluations</a:t>
          </a:r>
        </a:p>
      </dgm:t>
    </dgm:pt>
    <dgm:pt modelId="{E95818E7-E3CA-48D7-BF74-3B5BA5F45808}" type="parTrans" cxnId="{7767CFB2-56E4-495C-BC5B-D367284FE38A}">
      <dgm:prSet/>
      <dgm:spPr/>
      <dgm:t>
        <a:bodyPr/>
        <a:lstStyle/>
        <a:p>
          <a:endParaRPr lang="en-US"/>
        </a:p>
      </dgm:t>
    </dgm:pt>
    <dgm:pt modelId="{44528FD9-D1A4-49D0-9FCF-1577342C85C1}" type="sibTrans" cxnId="{7767CFB2-56E4-495C-BC5B-D367284FE38A}">
      <dgm:prSet/>
      <dgm:spPr/>
      <dgm:t>
        <a:bodyPr/>
        <a:lstStyle/>
        <a:p>
          <a:endParaRPr lang="en-US"/>
        </a:p>
      </dgm:t>
    </dgm:pt>
    <dgm:pt modelId="{13D79A06-5C77-47E6-8192-1CE5F60461D5}">
      <dgm:prSet/>
      <dgm:spPr/>
      <dgm:t>
        <a:bodyPr/>
        <a:lstStyle/>
        <a:p>
          <a:r>
            <a:rPr lang="en-US" dirty="0"/>
            <a:t>Pastor Supervisor Evaluation</a:t>
          </a:r>
        </a:p>
      </dgm:t>
    </dgm:pt>
    <dgm:pt modelId="{E124D239-D3EA-4D82-936A-9F2364E65FBD}" type="parTrans" cxnId="{85DAAB64-F15A-455E-B119-5852DAC5D08F}">
      <dgm:prSet/>
      <dgm:spPr/>
      <dgm:t>
        <a:bodyPr/>
        <a:lstStyle/>
        <a:p>
          <a:endParaRPr lang="en-US"/>
        </a:p>
      </dgm:t>
    </dgm:pt>
    <dgm:pt modelId="{3D36B941-60A0-44E1-ABD6-51D6068D02E0}" type="sibTrans" cxnId="{85DAAB64-F15A-455E-B119-5852DAC5D08F}">
      <dgm:prSet/>
      <dgm:spPr/>
      <dgm:t>
        <a:bodyPr/>
        <a:lstStyle/>
        <a:p>
          <a:endParaRPr lang="en-US"/>
        </a:p>
      </dgm:t>
    </dgm:pt>
    <dgm:pt modelId="{3C27ACF9-9182-4AE2-8B15-EB68790F6496}">
      <dgm:prSet/>
      <dgm:spPr/>
      <dgm:t>
        <a:bodyPr/>
        <a:lstStyle/>
        <a:p>
          <a:r>
            <a:rPr lang="en-US"/>
            <a:t>Self-Evaluation </a:t>
          </a:r>
        </a:p>
      </dgm:t>
    </dgm:pt>
    <dgm:pt modelId="{FC80ED93-3CA0-4961-B11F-3FC7DE7715E2}" type="parTrans" cxnId="{248EA10D-2CA9-4777-A981-8874DC7AFCB1}">
      <dgm:prSet/>
      <dgm:spPr/>
      <dgm:t>
        <a:bodyPr/>
        <a:lstStyle/>
        <a:p>
          <a:endParaRPr lang="en-US"/>
        </a:p>
      </dgm:t>
    </dgm:pt>
    <dgm:pt modelId="{BA3CA404-395F-4830-AB01-A26BF6D3D7ED}" type="sibTrans" cxnId="{248EA10D-2CA9-4777-A981-8874DC7AFCB1}">
      <dgm:prSet/>
      <dgm:spPr/>
      <dgm:t>
        <a:bodyPr/>
        <a:lstStyle/>
        <a:p>
          <a:endParaRPr lang="en-US"/>
        </a:p>
      </dgm:t>
    </dgm:pt>
    <dgm:pt modelId="{A3457158-0F60-4688-95AC-BCB603E6E3ED}">
      <dgm:prSet/>
      <dgm:spPr/>
      <dgm:t>
        <a:bodyPr/>
        <a:lstStyle/>
        <a:p>
          <a:r>
            <a:rPr lang="en-US" b="1"/>
            <a:t>Admission to Candidacy</a:t>
          </a:r>
          <a:endParaRPr lang="en-US"/>
        </a:p>
      </dgm:t>
    </dgm:pt>
    <dgm:pt modelId="{B7D07B4B-6C52-433D-AEBE-688218D14F78}" type="parTrans" cxnId="{18055BD5-EBB5-4DCB-A59A-5E3670FBB72B}">
      <dgm:prSet/>
      <dgm:spPr/>
      <dgm:t>
        <a:bodyPr/>
        <a:lstStyle/>
        <a:p>
          <a:endParaRPr lang="en-US"/>
        </a:p>
      </dgm:t>
    </dgm:pt>
    <dgm:pt modelId="{8B46BDD4-8252-4808-853C-6250E05EAA0D}" type="sibTrans" cxnId="{18055BD5-EBB5-4DCB-A59A-5E3670FBB72B}">
      <dgm:prSet/>
      <dgm:spPr/>
      <dgm:t>
        <a:bodyPr/>
        <a:lstStyle/>
        <a:p>
          <a:endParaRPr lang="en-US"/>
        </a:p>
      </dgm:t>
    </dgm:pt>
    <dgm:pt modelId="{F000C3A9-3D2E-47C4-B4A8-7A4B4135E872}">
      <dgm:prSet/>
      <dgm:spPr/>
      <dgm:t>
        <a:bodyPr/>
        <a:lstStyle/>
        <a:p>
          <a:r>
            <a:rPr lang="en-US" dirty="0"/>
            <a:t>Meeting with Admissions Committee</a:t>
          </a:r>
        </a:p>
      </dgm:t>
    </dgm:pt>
    <dgm:pt modelId="{A9F2D171-5E7E-4214-9AA0-CC8178BB81DC}" type="parTrans" cxnId="{7D5F52E5-0829-4593-9765-C9C8313B6D96}">
      <dgm:prSet/>
      <dgm:spPr/>
      <dgm:t>
        <a:bodyPr/>
        <a:lstStyle/>
        <a:p>
          <a:endParaRPr lang="en-US"/>
        </a:p>
      </dgm:t>
    </dgm:pt>
    <dgm:pt modelId="{05D91353-9AF8-4D8A-8559-863FE133784C}" type="sibTrans" cxnId="{7D5F52E5-0829-4593-9765-C9C8313B6D96}">
      <dgm:prSet/>
      <dgm:spPr/>
      <dgm:t>
        <a:bodyPr/>
        <a:lstStyle/>
        <a:p>
          <a:endParaRPr lang="en-US"/>
        </a:p>
      </dgm:t>
    </dgm:pt>
    <dgm:pt modelId="{3DB23BA3-D6DE-437F-9194-80B0529A84E0}">
      <dgm:prSet/>
      <dgm:spPr/>
      <dgm:t>
        <a:bodyPr/>
        <a:lstStyle/>
        <a:p>
          <a:r>
            <a:rPr lang="en-US" dirty="0"/>
            <a:t>Acceptance at the discretion of the Bishop</a:t>
          </a:r>
        </a:p>
      </dgm:t>
    </dgm:pt>
    <dgm:pt modelId="{DB181DCB-CCC7-408A-B401-2C79DDF9D5B3}" type="parTrans" cxnId="{F93DB246-B4CB-49ED-9280-24576157CE49}">
      <dgm:prSet/>
      <dgm:spPr/>
      <dgm:t>
        <a:bodyPr/>
        <a:lstStyle/>
        <a:p>
          <a:endParaRPr lang="en-US"/>
        </a:p>
      </dgm:t>
    </dgm:pt>
    <dgm:pt modelId="{DB73ED25-AFDB-4DE0-AB77-29EF02EC48CC}" type="sibTrans" cxnId="{F93DB246-B4CB-49ED-9280-24576157CE49}">
      <dgm:prSet/>
      <dgm:spPr/>
      <dgm:t>
        <a:bodyPr/>
        <a:lstStyle/>
        <a:p>
          <a:endParaRPr lang="en-US"/>
        </a:p>
      </dgm:t>
    </dgm:pt>
    <dgm:pt modelId="{02E7638D-8F4B-49C4-95E4-B0098487A8CE}" type="pres">
      <dgm:prSet presAssocID="{770529AA-FD45-493F-A8C7-1E7C51EDE9F3}" presName="linear" presStyleCnt="0">
        <dgm:presLayoutVars>
          <dgm:dir/>
          <dgm:animLvl val="lvl"/>
          <dgm:resizeHandles val="exact"/>
        </dgm:presLayoutVars>
      </dgm:prSet>
      <dgm:spPr/>
    </dgm:pt>
    <dgm:pt modelId="{4C75480E-1501-4B43-9F11-978B7C535081}" type="pres">
      <dgm:prSet presAssocID="{37A04464-7C91-4778-A9B8-6A0D705DC70A}" presName="parentLin" presStyleCnt="0"/>
      <dgm:spPr/>
    </dgm:pt>
    <dgm:pt modelId="{C9D85B89-D959-4EB3-AEC8-23B9133AB96A}" type="pres">
      <dgm:prSet presAssocID="{37A04464-7C91-4778-A9B8-6A0D705DC70A}" presName="parentLeftMargin" presStyleLbl="node1" presStyleIdx="0" presStyleCnt="2"/>
      <dgm:spPr/>
    </dgm:pt>
    <dgm:pt modelId="{7A24123F-39C6-40A5-B9F8-5BDBED2DCA13}" type="pres">
      <dgm:prSet presAssocID="{37A04464-7C91-4778-A9B8-6A0D705DC70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047224D-7FBE-46BE-8782-0BD5E49DF45F}" type="pres">
      <dgm:prSet presAssocID="{37A04464-7C91-4778-A9B8-6A0D705DC70A}" presName="negativeSpace" presStyleCnt="0"/>
      <dgm:spPr/>
    </dgm:pt>
    <dgm:pt modelId="{477EBF1D-23EE-466C-9A7E-EE50FB7256CA}" type="pres">
      <dgm:prSet presAssocID="{37A04464-7C91-4778-A9B8-6A0D705DC70A}" presName="childText" presStyleLbl="conFgAcc1" presStyleIdx="0" presStyleCnt="2">
        <dgm:presLayoutVars>
          <dgm:bulletEnabled val="1"/>
        </dgm:presLayoutVars>
      </dgm:prSet>
      <dgm:spPr/>
    </dgm:pt>
    <dgm:pt modelId="{2A90560F-98D3-4CD1-ACA5-04120821A739}" type="pres">
      <dgm:prSet presAssocID="{F3859ADB-1ECD-4DEE-9FD3-78CAE20DD79E}" presName="spaceBetweenRectangles" presStyleCnt="0"/>
      <dgm:spPr/>
    </dgm:pt>
    <dgm:pt modelId="{F51BB36F-4CD2-49A0-82B4-B3405B2C646A}" type="pres">
      <dgm:prSet presAssocID="{A3457158-0F60-4688-95AC-BCB603E6E3ED}" presName="parentLin" presStyleCnt="0"/>
      <dgm:spPr/>
    </dgm:pt>
    <dgm:pt modelId="{FDCF1B74-C07C-49D3-9F15-FD502270E6E4}" type="pres">
      <dgm:prSet presAssocID="{A3457158-0F60-4688-95AC-BCB603E6E3ED}" presName="parentLeftMargin" presStyleLbl="node1" presStyleIdx="0" presStyleCnt="2"/>
      <dgm:spPr/>
    </dgm:pt>
    <dgm:pt modelId="{0618DBD4-6C94-4682-AB11-2C04A27A98EB}" type="pres">
      <dgm:prSet presAssocID="{A3457158-0F60-4688-95AC-BCB603E6E3E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20768AF-9942-4F08-AC2C-F553A2F2C914}" type="pres">
      <dgm:prSet presAssocID="{A3457158-0F60-4688-95AC-BCB603E6E3ED}" presName="negativeSpace" presStyleCnt="0"/>
      <dgm:spPr/>
    </dgm:pt>
    <dgm:pt modelId="{555B742C-89D6-494B-9B63-4C291D7B516F}" type="pres">
      <dgm:prSet presAssocID="{A3457158-0F60-4688-95AC-BCB603E6E3E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F5E3301-62B0-4E74-9255-0CB53A75B450}" type="presOf" srcId="{EC3E33ED-160F-487D-9B3B-40B4DD2893DF}" destId="{477EBF1D-23EE-466C-9A7E-EE50FB7256CA}" srcOrd="0" destOrd="1" presId="urn:microsoft.com/office/officeart/2005/8/layout/list1"/>
    <dgm:cxn modelId="{248EA10D-2CA9-4777-A981-8874DC7AFCB1}" srcId="{37A04464-7C91-4778-A9B8-6A0D705DC70A}" destId="{3C27ACF9-9182-4AE2-8B15-EB68790F6496}" srcOrd="3" destOrd="0" parTransId="{FC80ED93-3CA0-4961-B11F-3FC7DE7715E2}" sibTransId="{BA3CA404-395F-4830-AB01-A26BF6D3D7ED}"/>
    <dgm:cxn modelId="{53380112-3243-4904-A0B1-C0B5E5F4C071}" srcId="{37A04464-7C91-4778-A9B8-6A0D705DC70A}" destId="{C389A236-BB48-45AA-93A7-7C81BEF276DD}" srcOrd="0" destOrd="0" parTransId="{148ABA13-CEDA-4AE8-AD24-4F503516EF13}" sibTransId="{31A7D2FD-6A5B-47FD-8A15-B07110A7A177}"/>
    <dgm:cxn modelId="{88724616-0C92-43AB-9990-AFB818D3790F}" type="presOf" srcId="{3C27ACF9-9182-4AE2-8B15-EB68790F6496}" destId="{477EBF1D-23EE-466C-9A7E-EE50FB7256CA}" srcOrd="0" destOrd="3" presId="urn:microsoft.com/office/officeart/2005/8/layout/list1"/>
    <dgm:cxn modelId="{D1FA3D30-4910-4F0A-96C7-3DF9557FDB3E}" type="presOf" srcId="{F000C3A9-3D2E-47C4-B4A8-7A4B4135E872}" destId="{555B742C-89D6-494B-9B63-4C291D7B516F}" srcOrd="0" destOrd="0" presId="urn:microsoft.com/office/officeart/2005/8/layout/list1"/>
    <dgm:cxn modelId="{7BD88833-564D-4810-9708-9B5C2FDF6C06}" type="presOf" srcId="{C389A236-BB48-45AA-93A7-7C81BEF276DD}" destId="{477EBF1D-23EE-466C-9A7E-EE50FB7256CA}" srcOrd="0" destOrd="0" presId="urn:microsoft.com/office/officeart/2005/8/layout/list1"/>
    <dgm:cxn modelId="{85DAAB64-F15A-455E-B119-5852DAC5D08F}" srcId="{37A04464-7C91-4778-A9B8-6A0D705DC70A}" destId="{13D79A06-5C77-47E6-8192-1CE5F60461D5}" srcOrd="2" destOrd="0" parTransId="{E124D239-D3EA-4D82-936A-9F2364E65FBD}" sibTransId="{3D36B941-60A0-44E1-ABD6-51D6068D02E0}"/>
    <dgm:cxn modelId="{F93DB246-B4CB-49ED-9280-24576157CE49}" srcId="{A3457158-0F60-4688-95AC-BCB603E6E3ED}" destId="{3DB23BA3-D6DE-437F-9194-80B0529A84E0}" srcOrd="1" destOrd="0" parTransId="{DB181DCB-CCC7-408A-B401-2C79DDF9D5B3}" sibTransId="{DB73ED25-AFDB-4DE0-AB77-29EF02EC48CC}"/>
    <dgm:cxn modelId="{64D3746F-3639-4B5C-8E19-A35D2C87CFA2}" srcId="{770529AA-FD45-493F-A8C7-1E7C51EDE9F3}" destId="{37A04464-7C91-4778-A9B8-6A0D705DC70A}" srcOrd="0" destOrd="0" parTransId="{7E0BA011-3E7C-4014-B413-C36AF1EF6924}" sibTransId="{F3859ADB-1ECD-4DEE-9FD3-78CAE20DD79E}"/>
    <dgm:cxn modelId="{BE44EC4F-AE87-4011-A249-A2C06047C105}" type="presOf" srcId="{13D79A06-5C77-47E6-8192-1CE5F60461D5}" destId="{477EBF1D-23EE-466C-9A7E-EE50FB7256CA}" srcOrd="0" destOrd="2" presId="urn:microsoft.com/office/officeart/2005/8/layout/list1"/>
    <dgm:cxn modelId="{E01DF74F-D281-4E61-AFEB-671B7BF0FB6F}" type="presOf" srcId="{770529AA-FD45-493F-A8C7-1E7C51EDE9F3}" destId="{02E7638D-8F4B-49C4-95E4-B0098487A8CE}" srcOrd="0" destOrd="0" presId="urn:microsoft.com/office/officeart/2005/8/layout/list1"/>
    <dgm:cxn modelId="{8F279F52-8771-4626-A925-56E055570B9A}" type="presOf" srcId="{37A04464-7C91-4778-A9B8-6A0D705DC70A}" destId="{C9D85B89-D959-4EB3-AEC8-23B9133AB96A}" srcOrd="0" destOrd="0" presId="urn:microsoft.com/office/officeart/2005/8/layout/list1"/>
    <dgm:cxn modelId="{DAB538A0-D7E9-4455-AAFC-480074F862F7}" type="presOf" srcId="{A3457158-0F60-4688-95AC-BCB603E6E3ED}" destId="{FDCF1B74-C07C-49D3-9F15-FD502270E6E4}" srcOrd="0" destOrd="0" presId="urn:microsoft.com/office/officeart/2005/8/layout/list1"/>
    <dgm:cxn modelId="{6F1112A9-37F4-43A0-8D49-896690EC47B3}" type="presOf" srcId="{A3457158-0F60-4688-95AC-BCB603E6E3ED}" destId="{0618DBD4-6C94-4682-AB11-2C04A27A98EB}" srcOrd="1" destOrd="0" presId="urn:microsoft.com/office/officeart/2005/8/layout/list1"/>
    <dgm:cxn modelId="{A2F1A6AD-2DEA-4102-9A4F-3110A6F7311D}" type="presOf" srcId="{37A04464-7C91-4778-A9B8-6A0D705DC70A}" destId="{7A24123F-39C6-40A5-B9F8-5BDBED2DCA13}" srcOrd="1" destOrd="0" presId="urn:microsoft.com/office/officeart/2005/8/layout/list1"/>
    <dgm:cxn modelId="{7767CFB2-56E4-495C-BC5B-D367284FE38A}" srcId="{37A04464-7C91-4778-A9B8-6A0D705DC70A}" destId="{EC3E33ED-160F-487D-9B3B-40B4DD2893DF}" srcOrd="1" destOrd="0" parTransId="{E95818E7-E3CA-48D7-BF74-3B5BA5F45808}" sibTransId="{44528FD9-D1A4-49D0-9FCF-1577342C85C1}"/>
    <dgm:cxn modelId="{834CEDD4-AE48-4189-B311-C8C33E67AC2B}" type="presOf" srcId="{3DB23BA3-D6DE-437F-9194-80B0529A84E0}" destId="{555B742C-89D6-494B-9B63-4C291D7B516F}" srcOrd="0" destOrd="1" presId="urn:microsoft.com/office/officeart/2005/8/layout/list1"/>
    <dgm:cxn modelId="{18055BD5-EBB5-4DCB-A59A-5E3670FBB72B}" srcId="{770529AA-FD45-493F-A8C7-1E7C51EDE9F3}" destId="{A3457158-0F60-4688-95AC-BCB603E6E3ED}" srcOrd="1" destOrd="0" parTransId="{B7D07B4B-6C52-433D-AEBE-688218D14F78}" sibTransId="{8B46BDD4-8252-4808-853C-6250E05EAA0D}"/>
    <dgm:cxn modelId="{7D5F52E5-0829-4593-9765-C9C8313B6D96}" srcId="{A3457158-0F60-4688-95AC-BCB603E6E3ED}" destId="{F000C3A9-3D2E-47C4-B4A8-7A4B4135E872}" srcOrd="0" destOrd="0" parTransId="{A9F2D171-5E7E-4214-9AA0-CC8178BB81DC}" sibTransId="{05D91353-9AF8-4D8A-8559-863FE133784C}"/>
    <dgm:cxn modelId="{DF5120C6-9713-44F0-AB54-38D7C3CDDD15}" type="presParOf" srcId="{02E7638D-8F4B-49C4-95E4-B0098487A8CE}" destId="{4C75480E-1501-4B43-9F11-978B7C535081}" srcOrd="0" destOrd="0" presId="urn:microsoft.com/office/officeart/2005/8/layout/list1"/>
    <dgm:cxn modelId="{23E07952-7E78-40F2-B204-03BE67FFB14F}" type="presParOf" srcId="{4C75480E-1501-4B43-9F11-978B7C535081}" destId="{C9D85B89-D959-4EB3-AEC8-23B9133AB96A}" srcOrd="0" destOrd="0" presId="urn:microsoft.com/office/officeart/2005/8/layout/list1"/>
    <dgm:cxn modelId="{AC817E6C-1D29-419D-A866-F5ED606F2B63}" type="presParOf" srcId="{4C75480E-1501-4B43-9F11-978B7C535081}" destId="{7A24123F-39C6-40A5-B9F8-5BDBED2DCA13}" srcOrd="1" destOrd="0" presId="urn:microsoft.com/office/officeart/2005/8/layout/list1"/>
    <dgm:cxn modelId="{0018B9C9-2B6C-4868-BF67-5ABC2DB4BFE4}" type="presParOf" srcId="{02E7638D-8F4B-49C4-95E4-B0098487A8CE}" destId="{D047224D-7FBE-46BE-8782-0BD5E49DF45F}" srcOrd="1" destOrd="0" presId="urn:microsoft.com/office/officeart/2005/8/layout/list1"/>
    <dgm:cxn modelId="{D345FEC6-8287-47CA-A921-498EE8E5691A}" type="presParOf" srcId="{02E7638D-8F4B-49C4-95E4-B0098487A8CE}" destId="{477EBF1D-23EE-466C-9A7E-EE50FB7256CA}" srcOrd="2" destOrd="0" presId="urn:microsoft.com/office/officeart/2005/8/layout/list1"/>
    <dgm:cxn modelId="{A9495E41-AD49-4008-819D-3324B0C0B000}" type="presParOf" srcId="{02E7638D-8F4B-49C4-95E4-B0098487A8CE}" destId="{2A90560F-98D3-4CD1-ACA5-04120821A739}" srcOrd="3" destOrd="0" presId="urn:microsoft.com/office/officeart/2005/8/layout/list1"/>
    <dgm:cxn modelId="{7D72C39B-94E2-413F-8F7A-1B19C335AB19}" type="presParOf" srcId="{02E7638D-8F4B-49C4-95E4-B0098487A8CE}" destId="{F51BB36F-4CD2-49A0-82B4-B3405B2C646A}" srcOrd="4" destOrd="0" presId="urn:microsoft.com/office/officeart/2005/8/layout/list1"/>
    <dgm:cxn modelId="{EE03368F-9E65-4987-A52C-195127541C79}" type="presParOf" srcId="{F51BB36F-4CD2-49A0-82B4-B3405B2C646A}" destId="{FDCF1B74-C07C-49D3-9F15-FD502270E6E4}" srcOrd="0" destOrd="0" presId="urn:microsoft.com/office/officeart/2005/8/layout/list1"/>
    <dgm:cxn modelId="{CB3C6EED-CD65-4BFC-8155-3381C5489438}" type="presParOf" srcId="{F51BB36F-4CD2-49A0-82B4-B3405B2C646A}" destId="{0618DBD4-6C94-4682-AB11-2C04A27A98EB}" srcOrd="1" destOrd="0" presId="urn:microsoft.com/office/officeart/2005/8/layout/list1"/>
    <dgm:cxn modelId="{2341DADB-015A-43F4-98D7-1DB9DDF16290}" type="presParOf" srcId="{02E7638D-8F4B-49C4-95E4-B0098487A8CE}" destId="{F20768AF-9942-4F08-AC2C-F553A2F2C914}" srcOrd="5" destOrd="0" presId="urn:microsoft.com/office/officeart/2005/8/layout/list1"/>
    <dgm:cxn modelId="{B3AD22BD-9B52-4BFF-BFA4-C5C2340B7EFC}" type="presParOf" srcId="{02E7638D-8F4B-49C4-95E4-B0098487A8CE}" destId="{555B742C-89D6-494B-9B63-4C291D7B516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6F562-8363-4A4F-B7F4-67D340F19ED7}">
      <dsp:nvSpPr>
        <dsp:cNvPr id="0" name=""/>
        <dsp:cNvSpPr/>
      </dsp:nvSpPr>
      <dsp:spPr>
        <a:xfrm>
          <a:off x="1280159" y="2167572"/>
          <a:ext cx="1097280" cy="1097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002060"/>
              </a:solidFill>
            </a:rPr>
            <a:t>Christ the Servant</a:t>
          </a:r>
        </a:p>
      </dsp:txBody>
      <dsp:txXfrm>
        <a:off x="1333724" y="2221137"/>
        <a:ext cx="990150" cy="990150"/>
      </dsp:txXfrm>
    </dsp:sp>
    <dsp:sp modelId="{665BAD12-D83D-41A7-9DE9-2DABFFD6F6F3}">
      <dsp:nvSpPr>
        <dsp:cNvPr id="0" name=""/>
        <dsp:cNvSpPr/>
      </dsp:nvSpPr>
      <dsp:spPr>
        <a:xfrm rot="16200000">
          <a:off x="1443951" y="1782724"/>
          <a:ext cx="7696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9696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E8D5F-86CE-4EAC-96C9-B6D9B428264B}">
      <dsp:nvSpPr>
        <dsp:cNvPr id="0" name=""/>
        <dsp:cNvSpPr/>
      </dsp:nvSpPr>
      <dsp:spPr>
        <a:xfrm>
          <a:off x="1461211" y="662698"/>
          <a:ext cx="735177" cy="735177"/>
        </a:xfrm>
        <a:prstGeom prst="roundRect">
          <a:avLst/>
        </a:prstGeom>
        <a:solidFill>
          <a:schemeClr val="accent4">
            <a:hueOff val="-509452"/>
            <a:satOff val="-3415"/>
            <a:lumOff val="-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002060"/>
              </a:solidFill>
            </a:rPr>
            <a:t>Charity</a:t>
          </a:r>
        </a:p>
      </dsp:txBody>
      <dsp:txXfrm>
        <a:off x="1497099" y="698586"/>
        <a:ext cx="663401" cy="663401"/>
      </dsp:txXfrm>
    </dsp:sp>
    <dsp:sp modelId="{65746AA9-F864-4B68-8EBE-107B9DB711B6}">
      <dsp:nvSpPr>
        <dsp:cNvPr id="0" name=""/>
        <dsp:cNvSpPr/>
      </dsp:nvSpPr>
      <dsp:spPr>
        <a:xfrm rot="1800000">
          <a:off x="2335374" y="3189958"/>
          <a:ext cx="6279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7955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33A9D-0F3F-4EDA-AF3C-88974F8FCBDE}">
      <dsp:nvSpPr>
        <dsp:cNvPr id="0" name=""/>
        <dsp:cNvSpPr/>
      </dsp:nvSpPr>
      <dsp:spPr>
        <a:xfrm>
          <a:off x="2921265" y="3191586"/>
          <a:ext cx="735177" cy="735177"/>
        </a:xfrm>
        <a:prstGeom prst="roundRect">
          <a:avLst/>
        </a:prstGeom>
        <a:solidFill>
          <a:schemeClr val="accent4">
            <a:hueOff val="-1018903"/>
            <a:satOff val="-6830"/>
            <a:lumOff val="-7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002060"/>
              </a:solidFill>
            </a:rPr>
            <a:t>Liturgy</a:t>
          </a:r>
        </a:p>
      </dsp:txBody>
      <dsp:txXfrm>
        <a:off x="2957153" y="3227474"/>
        <a:ext cx="663401" cy="663401"/>
      </dsp:txXfrm>
    </dsp:sp>
    <dsp:sp modelId="{51165CFC-4F76-46A1-9E51-1309CB73F811}">
      <dsp:nvSpPr>
        <dsp:cNvPr id="0" name=""/>
        <dsp:cNvSpPr/>
      </dsp:nvSpPr>
      <dsp:spPr>
        <a:xfrm rot="9000000">
          <a:off x="694269" y="3189958"/>
          <a:ext cx="6279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7955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D5035-5059-4960-9DA3-59E8521DAD46}">
      <dsp:nvSpPr>
        <dsp:cNvPr id="0" name=""/>
        <dsp:cNvSpPr/>
      </dsp:nvSpPr>
      <dsp:spPr>
        <a:xfrm>
          <a:off x="1157" y="3191586"/>
          <a:ext cx="735177" cy="735177"/>
        </a:xfrm>
        <a:prstGeom prst="roundRect">
          <a:avLst/>
        </a:prstGeom>
        <a:solidFill>
          <a:schemeClr val="accent4">
            <a:hueOff val="-1528355"/>
            <a:satOff val="-10245"/>
            <a:lumOff val="-105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</a:rPr>
            <a:t>Word</a:t>
          </a:r>
        </a:p>
      </dsp:txBody>
      <dsp:txXfrm>
        <a:off x="37045" y="3227474"/>
        <a:ext cx="663401" cy="663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E8BA-8901-45AE-96B0-83BD557283F0}">
      <dsp:nvSpPr>
        <dsp:cNvPr id="0" name=""/>
        <dsp:cNvSpPr/>
      </dsp:nvSpPr>
      <dsp:spPr>
        <a:xfrm>
          <a:off x="0" y="410037"/>
          <a:ext cx="9720262" cy="1212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400" tIns="458216" rIns="75440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Small formation groups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Led by a Deacon Mentor</a:t>
          </a:r>
        </a:p>
      </dsp:txBody>
      <dsp:txXfrm>
        <a:off x="0" y="410037"/>
        <a:ext cx="9720262" cy="1212750"/>
      </dsp:txXfrm>
    </dsp:sp>
    <dsp:sp modelId="{4A10D899-1489-4343-9B39-DC020C7CE656}">
      <dsp:nvSpPr>
        <dsp:cNvPr id="0" name=""/>
        <dsp:cNvSpPr/>
      </dsp:nvSpPr>
      <dsp:spPr>
        <a:xfrm>
          <a:off x="486013" y="85317"/>
          <a:ext cx="6804183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Human Dimension</a:t>
          </a:r>
          <a:endParaRPr lang="en-US" sz="2200" kern="1200" dirty="0"/>
        </a:p>
      </dsp:txBody>
      <dsp:txXfrm>
        <a:off x="517716" y="117020"/>
        <a:ext cx="6740777" cy="586034"/>
      </dsp:txXfrm>
    </dsp:sp>
    <dsp:sp modelId="{05D691B6-F28A-4982-A23B-F57BD292EAF8}">
      <dsp:nvSpPr>
        <dsp:cNvPr id="0" name=""/>
        <dsp:cNvSpPr/>
      </dsp:nvSpPr>
      <dsp:spPr>
        <a:xfrm>
          <a:off x="0" y="2066307"/>
          <a:ext cx="9720262" cy="18711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400" tIns="458216" rIns="75440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Sacramental life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Spiritual direction with priest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Liturgy of the Hours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Retreats</a:t>
          </a:r>
        </a:p>
      </dsp:txBody>
      <dsp:txXfrm>
        <a:off x="0" y="2066307"/>
        <a:ext cx="9720262" cy="1871100"/>
      </dsp:txXfrm>
    </dsp:sp>
    <dsp:sp modelId="{B500CAED-8AB3-40F5-9CCB-51B006ED52DC}">
      <dsp:nvSpPr>
        <dsp:cNvPr id="0" name=""/>
        <dsp:cNvSpPr/>
      </dsp:nvSpPr>
      <dsp:spPr>
        <a:xfrm>
          <a:off x="486013" y="1741587"/>
          <a:ext cx="6804183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Spiritual Dimension </a:t>
          </a:r>
          <a:endParaRPr lang="en-US" sz="2200" kern="1200" dirty="0"/>
        </a:p>
      </dsp:txBody>
      <dsp:txXfrm>
        <a:off x="517716" y="1773290"/>
        <a:ext cx="6740777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71BA9-5225-4F0F-98F5-985660B46827}">
      <dsp:nvSpPr>
        <dsp:cNvPr id="0" name=""/>
        <dsp:cNvSpPr/>
      </dsp:nvSpPr>
      <dsp:spPr>
        <a:xfrm rot="5400000">
          <a:off x="6091223" y="-2460326"/>
          <a:ext cx="1037108" cy="622096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History, Theology and Ministry of the Diaconate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Catholic Spiritual Tradition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Catechism of the Catholic Church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Philosophy for Theology </a:t>
          </a:r>
        </a:p>
      </dsp:txBody>
      <dsp:txXfrm rot="-5400000">
        <a:off x="3499294" y="182230"/>
        <a:ext cx="6170340" cy="935854"/>
      </dsp:txXfrm>
    </dsp:sp>
    <dsp:sp modelId="{D3601A1E-C625-4268-8B8B-F83636ED67DE}">
      <dsp:nvSpPr>
        <dsp:cNvPr id="0" name=""/>
        <dsp:cNvSpPr/>
      </dsp:nvSpPr>
      <dsp:spPr>
        <a:xfrm>
          <a:off x="0" y="1964"/>
          <a:ext cx="3499294" cy="12963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Intellectual Dimension (ONLINE)</a:t>
          </a:r>
          <a:endParaRPr lang="en-US" sz="2800" kern="1200" dirty="0"/>
        </a:p>
      </dsp:txBody>
      <dsp:txXfrm>
        <a:off x="63284" y="65248"/>
        <a:ext cx="3372726" cy="1169817"/>
      </dsp:txXfrm>
    </dsp:sp>
    <dsp:sp modelId="{300988DF-C6C7-49C7-B068-AE577E249760}">
      <dsp:nvSpPr>
        <dsp:cNvPr id="0" name=""/>
        <dsp:cNvSpPr/>
      </dsp:nvSpPr>
      <dsp:spPr>
        <a:xfrm rot="5400000">
          <a:off x="6091223" y="-1099121"/>
          <a:ext cx="1037108" cy="622096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Practicum in the parish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Pastoral courses </a:t>
          </a:r>
        </a:p>
      </dsp:txBody>
      <dsp:txXfrm rot="-5400000">
        <a:off x="3499294" y="1543435"/>
        <a:ext cx="6170340" cy="935854"/>
      </dsp:txXfrm>
    </dsp:sp>
    <dsp:sp modelId="{891CA530-BA9A-47EA-AD8E-E3478487FB04}">
      <dsp:nvSpPr>
        <dsp:cNvPr id="0" name=""/>
        <dsp:cNvSpPr/>
      </dsp:nvSpPr>
      <dsp:spPr>
        <a:xfrm>
          <a:off x="0" y="1363169"/>
          <a:ext cx="3499294" cy="12963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Pastoral Dimension </a:t>
          </a:r>
          <a:endParaRPr lang="en-US" sz="2800" kern="1200" dirty="0"/>
        </a:p>
      </dsp:txBody>
      <dsp:txXfrm>
        <a:off x="63284" y="1426453"/>
        <a:ext cx="3372726" cy="1169817"/>
      </dsp:txXfrm>
    </dsp:sp>
    <dsp:sp modelId="{653670B3-937E-440B-9263-E59E18BBEDE1}">
      <dsp:nvSpPr>
        <dsp:cNvPr id="0" name=""/>
        <dsp:cNvSpPr/>
      </dsp:nvSpPr>
      <dsp:spPr>
        <a:xfrm rot="5400000">
          <a:off x="6091223" y="262083"/>
          <a:ext cx="1037108" cy="622096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Ongoing vocational discernment </a:t>
          </a:r>
        </a:p>
      </dsp:txBody>
      <dsp:txXfrm rot="-5400000">
        <a:off x="3499294" y="2904640"/>
        <a:ext cx="6170340" cy="935854"/>
      </dsp:txXfrm>
    </dsp:sp>
    <dsp:sp modelId="{CA95F771-5797-4F99-A0C9-46ADCD5959A3}">
      <dsp:nvSpPr>
        <dsp:cNvPr id="0" name=""/>
        <dsp:cNvSpPr/>
      </dsp:nvSpPr>
      <dsp:spPr>
        <a:xfrm>
          <a:off x="0" y="2724374"/>
          <a:ext cx="3499294" cy="12963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Diaconal Vocation and Ministry</a:t>
          </a:r>
          <a:endParaRPr lang="en-US" sz="2800" kern="1200" dirty="0"/>
        </a:p>
      </dsp:txBody>
      <dsp:txXfrm>
        <a:off x="63284" y="2787658"/>
        <a:ext cx="3372726" cy="1169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EBF1D-23EE-466C-9A7E-EE50FB7256CA}">
      <dsp:nvSpPr>
        <dsp:cNvPr id="0" name=""/>
        <dsp:cNvSpPr/>
      </dsp:nvSpPr>
      <dsp:spPr>
        <a:xfrm>
          <a:off x="0" y="483437"/>
          <a:ext cx="5641974" cy="2126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880" tIns="520700" rIns="43788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Deacon Mentor Evaluations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Peer Evaluations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Pastor Supervisor Evaluation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Self-Evaluation </a:t>
          </a:r>
        </a:p>
      </dsp:txBody>
      <dsp:txXfrm>
        <a:off x="0" y="483437"/>
        <a:ext cx="5641974" cy="2126250"/>
      </dsp:txXfrm>
    </dsp:sp>
    <dsp:sp modelId="{7A24123F-39C6-40A5-B9F8-5BDBED2DCA13}">
      <dsp:nvSpPr>
        <dsp:cNvPr id="0" name=""/>
        <dsp:cNvSpPr/>
      </dsp:nvSpPr>
      <dsp:spPr>
        <a:xfrm>
          <a:off x="282098" y="114437"/>
          <a:ext cx="3949382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Oversee the formation and evaluation process</a:t>
          </a:r>
          <a:endParaRPr lang="en-US" sz="2500" kern="1200"/>
        </a:p>
      </dsp:txBody>
      <dsp:txXfrm>
        <a:off x="318124" y="150463"/>
        <a:ext cx="3877330" cy="665948"/>
      </dsp:txXfrm>
    </dsp:sp>
    <dsp:sp modelId="{555B742C-89D6-494B-9B63-4C291D7B516F}">
      <dsp:nvSpPr>
        <dsp:cNvPr id="0" name=""/>
        <dsp:cNvSpPr/>
      </dsp:nvSpPr>
      <dsp:spPr>
        <a:xfrm>
          <a:off x="0" y="3113687"/>
          <a:ext cx="5641974" cy="16931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880" tIns="520700" rIns="43788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Meeting with Admissions Committee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Acceptance at the discretion of the Bishop</a:t>
          </a:r>
        </a:p>
      </dsp:txBody>
      <dsp:txXfrm>
        <a:off x="0" y="3113687"/>
        <a:ext cx="5641974" cy="1693125"/>
      </dsp:txXfrm>
    </dsp:sp>
    <dsp:sp modelId="{0618DBD4-6C94-4682-AB11-2C04A27A98EB}">
      <dsp:nvSpPr>
        <dsp:cNvPr id="0" name=""/>
        <dsp:cNvSpPr/>
      </dsp:nvSpPr>
      <dsp:spPr>
        <a:xfrm>
          <a:off x="282098" y="2744687"/>
          <a:ext cx="3949382" cy="738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Admission to Candidacy</a:t>
          </a:r>
          <a:endParaRPr lang="en-US" sz="2500" kern="1200"/>
        </a:p>
      </dsp:txBody>
      <dsp:txXfrm>
        <a:off x="318124" y="2780713"/>
        <a:ext cx="3877330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0E4C4-7848-4941-B78F-9149B6E7168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F2311-D0C4-41DA-8F89-B5EEE7B8D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2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30C9CF-CC07-4F2A-ABC8-842D7DB7F49B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Diocese of Fort Worth - Deacon 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E0B5-6A67-493A-8D6E-A57AF09EEB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23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A539-BD4B-4FA3-B497-519B0FFC45AB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Diocese of Fort Worth - Deacon 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E0B5-6A67-493A-8D6E-A57AF09E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3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82F6-F9D8-41B6-907A-59526EC36F2F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Diocese of Fort Worth - Deacon 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E0B5-6A67-493A-8D6E-A57AF09EEB9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31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ED89-3992-4488-9561-DFBFF4EF0075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Diocese of Fort Worth - Deacon 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E0B5-6A67-493A-8D6E-A57AF09E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0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2A89-F4EF-424D-B46F-75E87DB125DB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Diocese of Fort Worth - Deacon 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E0B5-6A67-493A-8D6E-A57AF09EEB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16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BDE-221C-4758-876B-0B10067822E1}" type="datetime1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Diocese of Fort Worth - Deacon 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E0B5-6A67-493A-8D6E-A57AF09E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2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C3AE-5A81-4675-9249-0511C16C02EB}" type="datetime1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Diocese of Fort Worth - Deacon 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E0B5-6A67-493A-8D6E-A57AF09E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7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12E1-C37C-4EC0-965B-FE7686C14CB3}" type="datetime1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Diocese of Fort Worth - Deacon 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E0B5-6A67-493A-8D6E-A57AF09E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4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68B5-2F8B-4C25-B182-5361EDEF54EC}" type="datetime1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Diocese of Fort Worth - Deacon 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E0B5-6A67-493A-8D6E-A57AF09E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7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49EB-88E4-4B41-8A72-7646AFDE2A6F}" type="datetime1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Diocese of Fort Worth - Deacon 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E0B5-6A67-493A-8D6E-A57AF09E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4422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3A8B-85AA-4C7C-B48D-A0011DB815FF}" type="datetime1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Diocese of Fort Worth - Deacon 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E0B5-6A67-493A-8D6E-A57AF09EEB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54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5E549EB-88E4-4B41-8A72-7646AFDE2A6F}" type="datetime1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Diocese of Fort Worth - Deacon 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BA9E0B5-6A67-493A-8D6E-A57AF09EEB9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en-US"/>
              <a:t>Diaconate 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r>
              <a:rPr lang="en-US" b="1"/>
              <a:t>ADMISSIONS PROCESS AND </a:t>
            </a:r>
          </a:p>
          <a:p>
            <a:r>
              <a:rPr lang="en-US" b="1"/>
              <a:t>FORMATION - 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5EEDE3-8862-400F-A1F7-05C386B13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70" b="21039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3639302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b="1" dirty="0"/>
              <a:t>The Components (ND, 195)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4. Form a </a:t>
            </a:r>
            <a:r>
              <a:rPr lang="en-US" sz="3200" b="1" dirty="0"/>
              <a:t>community</a:t>
            </a:r>
          </a:p>
          <a:p>
            <a:pPr lvl="1"/>
            <a:r>
              <a:rPr lang="en-US" sz="3200" dirty="0"/>
              <a:t>5. Ensure regular participation in </a:t>
            </a:r>
            <a:r>
              <a:rPr lang="en-US" sz="3200" b="1" dirty="0"/>
              <a:t>spiritual direction</a:t>
            </a:r>
          </a:p>
          <a:p>
            <a:pPr lvl="1"/>
            <a:r>
              <a:rPr lang="en-US" sz="3200" dirty="0"/>
              <a:t>6. Introduction to </a:t>
            </a:r>
            <a:r>
              <a:rPr lang="en-US" sz="3200" b="1" dirty="0"/>
              <a:t>pastoral ministries </a:t>
            </a:r>
            <a:r>
              <a:rPr lang="en-US" sz="3200" dirty="0"/>
              <a:t>of the diocese</a:t>
            </a:r>
          </a:p>
          <a:p>
            <a:pPr lvl="1"/>
            <a:r>
              <a:rPr lang="en-US" sz="3200" dirty="0"/>
              <a:t>7. Assist family in their </a:t>
            </a:r>
            <a:r>
              <a:rPr lang="en-US" sz="3200" b="1" dirty="0"/>
              <a:t>support</a:t>
            </a:r>
            <a:r>
              <a:rPr lang="en-US" sz="3200" dirty="0"/>
              <a:t> of your formation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113308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b="1"/>
              <a:t>formation 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en-US" sz="3200" b="1" dirty="0"/>
              <a:t>The Aspirant community</a:t>
            </a:r>
          </a:p>
          <a:p>
            <a:pPr lvl="1"/>
            <a:r>
              <a:rPr lang="en-US" sz="3200" dirty="0"/>
              <a:t>Intellectual Formation ONLINE</a:t>
            </a:r>
          </a:p>
          <a:p>
            <a:pPr lvl="1"/>
            <a:r>
              <a:rPr lang="en-US" sz="3200" dirty="0"/>
              <a:t>Monthly In-person Meetings (typically Saturday)</a:t>
            </a:r>
            <a:endParaRPr lang="en-US" sz="3200" b="1" dirty="0"/>
          </a:p>
          <a:p>
            <a:pPr lvl="1"/>
            <a:r>
              <a:rPr lang="en-US" sz="3200" dirty="0"/>
              <a:t>Meetings include class, small group meetings, reflection, prayer</a:t>
            </a:r>
            <a:endParaRPr lang="en-US" sz="3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3588601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b="1" dirty="0"/>
              <a:t>Formation: Human and spiritual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Diocese of Fort Worth - Deacon Formation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9E48708-7356-4CA8-9B81-76220DBC16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560318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276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b="1" dirty="0"/>
              <a:t>Formation: Intellectual and pastoral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Diocese of Fort Worth - Deacon Formation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9F2842D-BCA2-4F3A-8A11-E6B0A5129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019823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5208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Diaconate Formation Team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Diocese of Fort Worth - Deacon Formation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F0FF283-8E50-4577-A9DE-B17C9CDE8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824681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9926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A23430B4-C2B6-48DA-A79F-757492AF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Overview of Formation</a:t>
            </a:r>
          </a:p>
        </p:txBody>
      </p:sp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7153BDBF-1B08-496E-BED4-E0DE721A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9" y="2286000"/>
            <a:ext cx="4389120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sz="2800" b="1" dirty="0"/>
              <a:t>National Directory</a:t>
            </a:r>
          </a:p>
          <a:p>
            <a:pPr lvl="1"/>
            <a:r>
              <a:rPr lang="en-US" sz="2800" dirty="0"/>
              <a:t>Normative Guide</a:t>
            </a:r>
          </a:p>
          <a:p>
            <a:pPr lvl="1"/>
            <a:r>
              <a:rPr lang="en-US" sz="2800" dirty="0"/>
              <a:t>Sets National Objectives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C4D233-8B17-A397-5180-0FF68E607D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62924" y="960120"/>
            <a:ext cx="3162145" cy="494085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2513897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Focus of Diaconal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 Dimensions</a:t>
            </a:r>
          </a:p>
          <a:p>
            <a:pPr lvl="1"/>
            <a:r>
              <a:rPr lang="en-US" sz="2800" dirty="0"/>
              <a:t>Human </a:t>
            </a:r>
          </a:p>
          <a:p>
            <a:pPr lvl="1"/>
            <a:r>
              <a:rPr lang="en-US" sz="2800" dirty="0"/>
              <a:t>Spiritual</a:t>
            </a:r>
          </a:p>
          <a:p>
            <a:pPr lvl="1"/>
            <a:r>
              <a:rPr lang="en-US" sz="2800" dirty="0"/>
              <a:t>Intellectual</a:t>
            </a:r>
          </a:p>
          <a:p>
            <a:pPr lvl="1"/>
            <a:r>
              <a:rPr lang="en-US" sz="2800" dirty="0"/>
              <a:t>Pastoral</a:t>
            </a:r>
          </a:p>
          <a:p>
            <a:r>
              <a:rPr lang="en-US" b="1" dirty="0"/>
              <a:t>Vocational Discernment and Ministry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Ministries</a:t>
            </a:r>
          </a:p>
          <a:p>
            <a:r>
              <a:rPr lang="en-US" dirty="0"/>
              <a:t>Word </a:t>
            </a:r>
          </a:p>
          <a:p>
            <a:r>
              <a:rPr lang="en-US" dirty="0"/>
              <a:t>Liturgy</a:t>
            </a:r>
          </a:p>
          <a:p>
            <a:r>
              <a:rPr lang="en-US" dirty="0"/>
              <a:t>Charity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349498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3" name="Straight Connector 4102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Charity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dirty="0"/>
              <a:t>Church’s commitment to the preferential option for the poor and vulnerable</a:t>
            </a:r>
          </a:p>
          <a:p>
            <a:r>
              <a:rPr lang="en-US" dirty="0"/>
              <a:t>Catholic Social Teaching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4" r="13126" b="2"/>
          <a:stretch/>
        </p:blipFill>
        <p:spPr bwMode="auto">
          <a:xfrm>
            <a:off x="6217922" y="2286000"/>
            <a:ext cx="4526278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2893122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7" name="Straight Connector 5126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/>
              <a:t>Teachers of the Word of God</a:t>
            </a:r>
          </a:p>
          <a:p>
            <a:r>
              <a:rPr lang="en-US"/>
              <a:t>Evangelization</a:t>
            </a:r>
          </a:p>
          <a:p>
            <a:r>
              <a:rPr lang="en-US"/>
              <a:t>Catechesis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7" r="17161" b="1"/>
          <a:stretch/>
        </p:blipFill>
        <p:spPr bwMode="auto">
          <a:xfrm>
            <a:off x="6217922" y="2286000"/>
            <a:ext cx="4526278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49757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51" name="Straight Connector 6150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Liturgy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/>
              <a:t>Herald of the Gospel</a:t>
            </a:r>
          </a:p>
          <a:p>
            <a:r>
              <a:rPr lang="en-US"/>
              <a:t>Proclamation</a:t>
            </a:r>
          </a:p>
          <a:p>
            <a:r>
              <a:rPr lang="en-US"/>
              <a:t>Homiletics</a:t>
            </a:r>
          </a:p>
          <a:p>
            <a:r>
              <a:rPr lang="en-US"/>
              <a:t>Sacraments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r="33219" b="1"/>
          <a:stretch/>
        </p:blipFill>
        <p:spPr bwMode="auto">
          <a:xfrm>
            <a:off x="6217922" y="2286000"/>
            <a:ext cx="4526278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29803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Pope Francis, </a:t>
            </a:r>
            <a:r>
              <a:rPr lang="en-US" b="1" i="1"/>
              <a:t>The Joy of the Gospel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b="1" dirty="0"/>
              <a:t>Ordination of Deacons – In Order to Serve</a:t>
            </a:r>
          </a:p>
          <a:p>
            <a:r>
              <a:rPr lang="en-US" dirty="0"/>
              <a:t>“I repeat for the entire Church what I have often said to the priests and laity of Buenos Aires: </a:t>
            </a:r>
            <a:r>
              <a:rPr lang="en-US" b="1" i="1" u="sng" dirty="0"/>
              <a:t>I prefer a Church which is bruised, hurting and dirty because it has been out on the streets</a:t>
            </a:r>
            <a:r>
              <a:rPr lang="en-US" dirty="0"/>
              <a:t>, rather than a Church which is unhealthy from being confined and from clinging to its own security…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r="14436" b="-1"/>
          <a:stretch/>
        </p:blipFill>
        <p:spPr bwMode="auto">
          <a:xfrm>
            <a:off x="6217922" y="2286000"/>
            <a:ext cx="4526278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160822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b="1">
                <a:solidFill>
                  <a:srgbClr val="FFFFFF"/>
                </a:solidFill>
              </a:rPr>
              <a:t>Formation for the Diaconate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" b="1"/>
          <a:stretch/>
        </p:blipFill>
        <p:spPr bwMode="auto">
          <a:xfrm>
            <a:off x="327547" y="321733"/>
            <a:ext cx="5688020" cy="38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rgbClr val="984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661065" y="974875"/>
            <a:ext cx="4724573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The responsibility of formation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Bishop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Director of Formation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Pastor Supervisor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Aspirant/Candidate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Wife and Family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26825" y="6535157"/>
            <a:ext cx="511756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933248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Candidate stage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en-US" dirty="0"/>
              <a:t>Begins with the </a:t>
            </a:r>
            <a:r>
              <a:rPr lang="en-US" b="1" dirty="0"/>
              <a:t>Rite of Admission </a:t>
            </a:r>
            <a:r>
              <a:rPr lang="en-US" dirty="0"/>
              <a:t>to Candidacy for Holy Orders</a:t>
            </a:r>
          </a:p>
          <a:p>
            <a:r>
              <a:rPr lang="en-US" b="1" dirty="0"/>
              <a:t>A retreat </a:t>
            </a:r>
            <a:r>
              <a:rPr lang="en-US" dirty="0"/>
              <a:t>precedes the Rite of Admission to Candidacy</a:t>
            </a:r>
          </a:p>
          <a:p>
            <a:r>
              <a:rPr lang="en-US" dirty="0"/>
              <a:t>Requires the </a:t>
            </a:r>
            <a:r>
              <a:rPr lang="en-US" b="1" dirty="0"/>
              <a:t>active participation </a:t>
            </a:r>
            <a:r>
              <a:rPr lang="en-US" dirty="0"/>
              <a:t>of the candidate</a:t>
            </a:r>
          </a:p>
          <a:p>
            <a:r>
              <a:rPr lang="en-US" dirty="0"/>
              <a:t>Takes place in several environments</a:t>
            </a:r>
          </a:p>
          <a:p>
            <a:pPr lvl="1"/>
            <a:r>
              <a:rPr lang="en-US" dirty="0"/>
              <a:t>Formation gatherings</a:t>
            </a:r>
          </a:p>
          <a:p>
            <a:pPr lvl="1"/>
            <a:r>
              <a:rPr lang="en-US" dirty="0"/>
              <a:t>Parish and community ministry</a:t>
            </a:r>
          </a:p>
          <a:p>
            <a:pPr lvl="1"/>
            <a:r>
              <a:rPr lang="en-US" dirty="0"/>
              <a:t>Retreats and days of recollection</a:t>
            </a:r>
          </a:p>
          <a:p>
            <a:pPr lvl="1"/>
            <a:r>
              <a:rPr lang="en-US" dirty="0"/>
              <a:t>Meetings with pastor, mentor, spiritual director</a:t>
            </a:r>
          </a:p>
          <a:p>
            <a:pPr lvl="1"/>
            <a:r>
              <a:rPr lang="en-US" dirty="0"/>
              <a:t>In the daily family and work life of candidate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4190849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Candidacy stage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en-US" dirty="0"/>
              <a:t>“The candidate stage of initial formation is the occasion to confirm a man’s diaconal vocation and prepare for ordination. The candidate himself assumes the primary responsibility for his discernment and development.” (</a:t>
            </a:r>
            <a:r>
              <a:rPr lang="en-US" i="1" dirty="0"/>
              <a:t>National Directory</a:t>
            </a:r>
            <a:r>
              <a:rPr lang="en-US" dirty="0"/>
              <a:t>, 213)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2807790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intellectual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Sacred Scripture</a:t>
            </a:r>
          </a:p>
          <a:p>
            <a:pPr lvl="1"/>
            <a:r>
              <a:rPr lang="en-US" dirty="0"/>
              <a:t>Interpretation</a:t>
            </a:r>
          </a:p>
          <a:p>
            <a:pPr lvl="1"/>
            <a:r>
              <a:rPr lang="en-US" dirty="0"/>
              <a:t>Old Testament</a:t>
            </a:r>
          </a:p>
          <a:p>
            <a:pPr lvl="1"/>
            <a:r>
              <a:rPr lang="en-US" dirty="0"/>
              <a:t>New Testament </a:t>
            </a:r>
          </a:p>
          <a:p>
            <a:r>
              <a:rPr lang="en-US" b="1" dirty="0"/>
              <a:t>Moral Theology</a:t>
            </a:r>
          </a:p>
          <a:p>
            <a:pPr lvl="1"/>
            <a:r>
              <a:rPr lang="en-US" dirty="0"/>
              <a:t>Fundamental Moral</a:t>
            </a:r>
          </a:p>
          <a:p>
            <a:pPr lvl="1"/>
            <a:r>
              <a:rPr lang="en-US" dirty="0"/>
              <a:t>Bioethics</a:t>
            </a:r>
          </a:p>
          <a:p>
            <a:pPr lvl="1"/>
            <a:r>
              <a:rPr lang="en-US" dirty="0"/>
              <a:t>Social Doctrine</a:t>
            </a:r>
          </a:p>
          <a:p>
            <a:pPr lvl="1"/>
            <a:r>
              <a:rPr lang="en-US" dirty="0"/>
              <a:t>Marriage and Human Sexuality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Systematic Theology</a:t>
            </a:r>
          </a:p>
          <a:p>
            <a:pPr lvl="1"/>
            <a:r>
              <a:rPr lang="en-US" dirty="0"/>
              <a:t>Trinity</a:t>
            </a:r>
          </a:p>
          <a:p>
            <a:pPr lvl="1"/>
            <a:r>
              <a:rPr lang="en-US" dirty="0"/>
              <a:t>Christ</a:t>
            </a:r>
          </a:p>
          <a:p>
            <a:pPr lvl="1"/>
            <a:r>
              <a:rPr lang="en-US" dirty="0"/>
              <a:t>Church</a:t>
            </a:r>
          </a:p>
          <a:p>
            <a:pPr lvl="1"/>
            <a:r>
              <a:rPr lang="en-US" dirty="0"/>
              <a:t>Sacraments</a:t>
            </a:r>
          </a:p>
          <a:p>
            <a:pPr lvl="1"/>
            <a:r>
              <a:rPr lang="en-US" dirty="0"/>
              <a:t>Liturgy </a:t>
            </a:r>
          </a:p>
          <a:p>
            <a:pPr lvl="1"/>
            <a:r>
              <a:rPr lang="en-US" dirty="0"/>
              <a:t>Mariology </a:t>
            </a:r>
          </a:p>
          <a:p>
            <a:r>
              <a:rPr lang="en-US" b="1" dirty="0"/>
              <a:t>Historical Theology</a:t>
            </a:r>
          </a:p>
          <a:p>
            <a:pPr lvl="1"/>
            <a:r>
              <a:rPr lang="en-US" dirty="0"/>
              <a:t>History of the Church</a:t>
            </a:r>
          </a:p>
          <a:p>
            <a:pPr lvl="1"/>
            <a:r>
              <a:rPr lang="en-US" dirty="0"/>
              <a:t>Patristics</a:t>
            </a:r>
          </a:p>
          <a:p>
            <a:pPr lvl="1"/>
            <a:r>
              <a:rPr lang="en-US" dirty="0"/>
              <a:t>Catholic Church in America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1583027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b="1"/>
              <a:t>Retreats and Days of Recollection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en-US" b="1" dirty="0"/>
              <a:t>Retreats </a:t>
            </a:r>
            <a:r>
              <a:rPr lang="en-US" dirty="0"/>
              <a:t>occur annually </a:t>
            </a:r>
          </a:p>
          <a:p>
            <a:pPr lvl="1"/>
            <a:r>
              <a:rPr lang="en-US" dirty="0"/>
              <a:t>Throughout </a:t>
            </a:r>
            <a:r>
              <a:rPr lang="en-US" dirty="0" err="1"/>
              <a:t>Aspirancy</a:t>
            </a:r>
            <a:r>
              <a:rPr lang="en-US" dirty="0"/>
              <a:t>/Candidacy </a:t>
            </a:r>
          </a:p>
          <a:p>
            <a:pPr lvl="1"/>
            <a:r>
              <a:rPr lang="en-US" dirty="0"/>
              <a:t>Prior to Admission to Candidacy</a:t>
            </a:r>
          </a:p>
          <a:p>
            <a:pPr lvl="1"/>
            <a:r>
              <a:rPr lang="en-US" dirty="0"/>
              <a:t>During final year of formation</a:t>
            </a:r>
          </a:p>
          <a:p>
            <a:r>
              <a:rPr lang="en-US" b="1" dirty="0"/>
              <a:t>Days of Recollection</a:t>
            </a:r>
          </a:p>
          <a:p>
            <a:pPr lvl="1"/>
            <a:r>
              <a:rPr lang="en-US" dirty="0"/>
              <a:t>Prior to Institution to Ministry of Reader </a:t>
            </a:r>
          </a:p>
          <a:p>
            <a:pPr lvl="1"/>
            <a:r>
              <a:rPr lang="en-US" dirty="0"/>
              <a:t>Prior to Institution to Ministry of Acolyte</a:t>
            </a:r>
          </a:p>
          <a:p>
            <a:r>
              <a:rPr lang="en-US" b="1" dirty="0"/>
              <a:t>Pre-Ordination retreat</a:t>
            </a:r>
          </a:p>
          <a:p>
            <a:pPr lvl="1"/>
            <a:r>
              <a:rPr lang="en-US" dirty="0"/>
              <a:t>For a full week</a:t>
            </a:r>
          </a:p>
          <a:p>
            <a:pPr lvl="1"/>
            <a:r>
              <a:rPr lang="en-US" dirty="0"/>
              <a:t>Silent retreat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2678247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Evaluations are intended to assess work of:</a:t>
            </a:r>
          </a:p>
          <a:p>
            <a:pPr lvl="1"/>
            <a:r>
              <a:rPr lang="en-US" sz="2600" dirty="0"/>
              <a:t>Aspirant/Candidate formation</a:t>
            </a:r>
          </a:p>
          <a:p>
            <a:pPr lvl="1"/>
            <a:r>
              <a:rPr lang="en-US" sz="2600" dirty="0"/>
              <a:t>Faculty effectiveness</a:t>
            </a:r>
          </a:p>
          <a:p>
            <a:pPr lvl="1"/>
            <a:r>
              <a:rPr lang="en-US" sz="2600" dirty="0"/>
              <a:t>The overall program</a:t>
            </a:r>
          </a:p>
          <a:p>
            <a:r>
              <a:rPr lang="en-US" sz="2800" dirty="0"/>
              <a:t>The evaluation process is intended to be open, pastoral and collaborative</a:t>
            </a:r>
          </a:p>
          <a:p>
            <a:r>
              <a:rPr lang="en-US" sz="2800" dirty="0"/>
              <a:t>Based on the </a:t>
            </a:r>
            <a:r>
              <a:rPr lang="en-US" sz="2800" b="1" dirty="0"/>
              <a:t>Basic Standards for Readiness </a:t>
            </a:r>
            <a:r>
              <a:rPr lang="en-US" sz="2800" dirty="0"/>
              <a:t>(</a:t>
            </a:r>
            <a:r>
              <a:rPr lang="en-US" sz="2800" i="1" dirty="0"/>
              <a:t>National Directory</a:t>
            </a:r>
            <a:r>
              <a:rPr lang="en-US" sz="2800" dirty="0"/>
              <a:t>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2844379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Evaluations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Candidates are evaluated each year</a:t>
            </a:r>
            <a:endParaRPr lang="en-US" dirty="0"/>
          </a:p>
          <a:p>
            <a:r>
              <a:rPr lang="en-US" b="1" dirty="0"/>
              <a:t>Who evaluates?</a:t>
            </a:r>
          </a:p>
          <a:p>
            <a:pPr lvl="1"/>
            <a:r>
              <a:rPr lang="en-US" dirty="0"/>
              <a:t>Deacon Mentor</a:t>
            </a:r>
          </a:p>
          <a:p>
            <a:pPr lvl="1"/>
            <a:r>
              <a:rPr lang="en-US" dirty="0"/>
              <a:t>Pastor</a:t>
            </a:r>
          </a:p>
          <a:p>
            <a:pPr lvl="1"/>
            <a:r>
              <a:rPr lang="en-US" dirty="0"/>
              <a:t>Faculty</a:t>
            </a:r>
          </a:p>
          <a:p>
            <a:pPr lvl="1"/>
            <a:r>
              <a:rPr lang="en-US" dirty="0"/>
              <a:t>Peers</a:t>
            </a:r>
          </a:p>
          <a:p>
            <a:pPr lvl="1"/>
            <a:r>
              <a:rPr lang="en-US" dirty="0"/>
              <a:t>Other formation team members</a:t>
            </a:r>
          </a:p>
          <a:p>
            <a:r>
              <a:rPr lang="en-US" dirty="0"/>
              <a:t>The overall evaluation of a candidate’s formation is drawn from the all evaluations (</a:t>
            </a:r>
            <a:r>
              <a:rPr lang="en-US" b="1" dirty="0"/>
              <a:t>Director’s responsibility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1018339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1C318-A8A0-3050-A0BE-1950E9F6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Ordination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diaconate</a:t>
            </a:r>
            <a:r>
              <a:rPr lang="es-MX" dirty="0"/>
              <a:t>  </a:t>
            </a:r>
          </a:p>
        </p:txBody>
      </p:sp>
      <p:pic>
        <p:nvPicPr>
          <p:cNvPr id="6" name="Content Placeholder 5" descr="A group of people in a church&#10;&#10;Description automatically generated with medium confidence">
            <a:extLst>
              <a:ext uri="{FF2B5EF4-FFF2-40B4-BE49-F238E27FC236}">
                <a16:creationId xmlns:a16="http://schemas.microsoft.com/office/drawing/2014/main" id="{53BC393F-A8BD-24D6-6545-B24A678C9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13" y="2286000"/>
            <a:ext cx="7151511" cy="40227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0BB81A-1223-6A4D-EF69-9EC2A681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340745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Pope Francis, </a:t>
            </a:r>
            <a:r>
              <a:rPr lang="en-US" sz="4000" b="1" i="1" dirty="0"/>
              <a:t>The Joy of the Gospel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“If something should rightly disturb us and trouble our consciences, it is </a:t>
            </a:r>
            <a:r>
              <a:rPr lang="en-US" sz="2800" b="1" i="1" dirty="0"/>
              <a:t>the fact that so many of our brothers and sisters are living without the strength, light and consolation born of friendship with Jesus Christ</a:t>
            </a:r>
            <a:r>
              <a:rPr lang="en-US" sz="2800" dirty="0"/>
              <a:t>, without a community of faith to support them, without meaning and a goal in life.” (</a:t>
            </a:r>
            <a:r>
              <a:rPr lang="en-US" sz="2400" i="1" dirty="0" err="1"/>
              <a:t>Evangelii</a:t>
            </a:r>
            <a:r>
              <a:rPr lang="en-US" sz="2400" i="1" dirty="0"/>
              <a:t> </a:t>
            </a:r>
            <a:r>
              <a:rPr lang="en-US" sz="2400" i="1" dirty="0" err="1"/>
              <a:t>Gaudium</a:t>
            </a:r>
            <a:r>
              <a:rPr lang="en-US" sz="2400" i="1" dirty="0"/>
              <a:t>, 49</a:t>
            </a:r>
            <a:r>
              <a:rPr lang="en-US" sz="28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228010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Formation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deacon’s ministry of service is </a:t>
            </a:r>
            <a:r>
              <a:rPr lang="en-US" b="1" i="1" dirty="0"/>
              <a:t>linked with the missionary dimension </a:t>
            </a:r>
            <a:r>
              <a:rPr lang="en-US" dirty="0"/>
              <a:t>of the Church embracing through the ministry of the Word, the liturgy and charity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4593400"/>
              </p:ext>
            </p:extLst>
          </p:nvPr>
        </p:nvGraphicFramePr>
        <p:xfrm>
          <a:off x="5943600" y="1536701"/>
          <a:ext cx="3657600" cy="458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166791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 b="1" dirty="0"/>
              <a:t>Background and Perspective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en-US" b="1"/>
              <a:t>Formation is not…</a:t>
            </a:r>
          </a:p>
          <a:p>
            <a:pPr lvl="1"/>
            <a:r>
              <a:rPr lang="en-US"/>
              <a:t>Just educational classes…</a:t>
            </a:r>
          </a:p>
          <a:p>
            <a:pPr lvl="1"/>
            <a:r>
              <a:rPr lang="en-US"/>
              <a:t>Teaching how to do…</a:t>
            </a:r>
          </a:p>
          <a:p>
            <a:r>
              <a:rPr lang="en-US" b="1"/>
              <a:t>Formation is a journey of faith</a:t>
            </a:r>
          </a:p>
          <a:p>
            <a:pPr lvl="1"/>
            <a:r>
              <a:rPr lang="en-US"/>
              <a:t>It is holistic</a:t>
            </a:r>
          </a:p>
          <a:p>
            <a:pPr lvl="1"/>
            <a:r>
              <a:rPr lang="en-US"/>
              <a:t>It is transformative</a:t>
            </a:r>
          </a:p>
          <a:p>
            <a:pPr lvl="1"/>
            <a:r>
              <a:rPr lang="en-US"/>
              <a:t>Some will change paths </a:t>
            </a:r>
          </a:p>
          <a:p>
            <a:pPr lvl="1"/>
            <a:r>
              <a:rPr lang="en-US"/>
              <a:t>Listening is key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Diocese of Fort Worth - Deacon Formation</a:t>
            </a:r>
          </a:p>
        </p:txBody>
      </p:sp>
      <p:pic>
        <p:nvPicPr>
          <p:cNvPr id="9" name="Picture 8" descr="Solo journey">
            <a:extLst>
              <a:ext uri="{FF2B5EF4-FFF2-40B4-BE49-F238E27FC236}">
                <a16:creationId xmlns:a16="http://schemas.microsoft.com/office/drawing/2014/main" id="{77279573-3BDA-2355-0EB8-E029E1BE4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46" r="20213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4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en-US" b="1"/>
              <a:t>Stages in the Formation Process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24128" y="2286000"/>
            <a:ext cx="5902061" cy="3931920"/>
          </a:xfrm>
        </p:spPr>
        <p:txBody>
          <a:bodyPr>
            <a:normAutofit/>
          </a:bodyPr>
          <a:lstStyle/>
          <a:p>
            <a:r>
              <a:rPr lang="en-US" sz="1700" b="1"/>
              <a:t>INITIAL INQUIRY</a:t>
            </a:r>
          </a:p>
          <a:p>
            <a:r>
              <a:rPr lang="en-US" sz="1700" b="1"/>
              <a:t>PROPAEDEUTIC PERIOD (1 YEAR)</a:t>
            </a:r>
            <a:endParaRPr lang="en-US" sz="1700"/>
          </a:p>
          <a:p>
            <a:r>
              <a:rPr lang="en-US" sz="1700" b="1"/>
              <a:t>ASPIRANT STAGE (2 YEARS) </a:t>
            </a:r>
          </a:p>
          <a:p>
            <a:r>
              <a:rPr lang="en-US" sz="1700" b="1"/>
              <a:t>CANDIDATE STAGE (3 YEARS)</a:t>
            </a:r>
            <a:endParaRPr lang="en-US" sz="1700"/>
          </a:p>
          <a:p>
            <a:pPr lvl="1"/>
            <a:r>
              <a:rPr lang="en-US" sz="1700"/>
              <a:t>Institution to Ministry of Lector</a:t>
            </a:r>
          </a:p>
          <a:p>
            <a:pPr lvl="1"/>
            <a:r>
              <a:rPr lang="en-US" sz="1700"/>
              <a:t>Institution to Ministry of Acolyte</a:t>
            </a:r>
          </a:p>
          <a:p>
            <a:pPr lvl="1"/>
            <a:r>
              <a:rPr lang="en-US" sz="1700"/>
              <a:t>Petition for Holy Orders</a:t>
            </a:r>
          </a:p>
          <a:p>
            <a:pPr lvl="1"/>
            <a:r>
              <a:rPr lang="en-US" sz="1700"/>
              <a:t>Canonical retreat</a:t>
            </a:r>
          </a:p>
          <a:p>
            <a:r>
              <a:rPr lang="en-US" sz="1700" b="1"/>
              <a:t>ORDINATION TO THE DIACONATE </a:t>
            </a:r>
          </a:p>
          <a:p>
            <a:r>
              <a:rPr lang="en-US" sz="1700" b="1"/>
              <a:t>POST-ORDINATION FORMATION (5 YEARS)</a:t>
            </a:r>
          </a:p>
        </p:txBody>
      </p:sp>
      <p:pic>
        <p:nvPicPr>
          <p:cNvPr id="9" name="Picture 8" descr="Calendar on table">
            <a:extLst>
              <a:ext uri="{FF2B5EF4-FFF2-40B4-BE49-F238E27FC236}">
                <a16:creationId xmlns:a16="http://schemas.microsoft.com/office/drawing/2014/main" id="{D9A8A2DB-5033-F3C4-FBCE-AEB4F6538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3" r="44904" b="1"/>
          <a:stretch/>
        </p:blipFill>
        <p:spPr>
          <a:xfrm>
            <a:off x="7552267" y="640080"/>
            <a:ext cx="3999654" cy="55778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112693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Application Process for Aspirancy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dirty="0"/>
              <a:t>The overall application process includes </a:t>
            </a:r>
          </a:p>
          <a:p>
            <a:pPr lvl="1"/>
            <a:r>
              <a:rPr lang="en-US" dirty="0"/>
              <a:t>1. Attendance to Information Session</a:t>
            </a:r>
          </a:p>
          <a:p>
            <a:pPr lvl="1"/>
            <a:r>
              <a:rPr lang="en-US" dirty="0"/>
              <a:t>2. Participation in propaedeutic period (1 year – September to May)</a:t>
            </a:r>
          </a:p>
          <a:p>
            <a:pPr lvl="1"/>
            <a:r>
              <a:rPr lang="en-US" dirty="0"/>
              <a:t>Submission of Application </a:t>
            </a:r>
          </a:p>
          <a:p>
            <a:pPr lvl="1"/>
            <a:r>
              <a:rPr lang="en-US" dirty="0"/>
              <a:t>Marriage Assessment</a:t>
            </a:r>
          </a:p>
          <a:p>
            <a:pPr lvl="1"/>
            <a:r>
              <a:rPr lang="en-US" dirty="0"/>
              <a:t>Psychological Evaluation</a:t>
            </a:r>
          </a:p>
          <a:p>
            <a:pPr lvl="1"/>
            <a:r>
              <a:rPr lang="en-US" dirty="0"/>
              <a:t>Personality Inventory </a:t>
            </a:r>
          </a:p>
          <a:p>
            <a:pPr lvl="1"/>
            <a:r>
              <a:rPr lang="en-US" dirty="0"/>
              <a:t>Formal interview with Coordinator of Admissions</a:t>
            </a:r>
          </a:p>
          <a:p>
            <a:pPr lvl="1"/>
            <a:r>
              <a:rPr lang="en-US" dirty="0"/>
              <a:t>7. Letter of Admission to Formation</a:t>
            </a:r>
          </a:p>
        </p:txBody>
      </p:sp>
      <p:pic>
        <p:nvPicPr>
          <p:cNvPr id="7" name="Content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4543C2DA-4C73-41BF-A5D3-C70F97E5DD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4" b="-1"/>
          <a:stretch/>
        </p:blipFill>
        <p:spPr>
          <a:xfrm>
            <a:off x="6217922" y="2286000"/>
            <a:ext cx="4526278" cy="40233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339125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B2601-C61F-F6A5-B6AC-25A45B73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s-MX" dirty="0" err="1"/>
              <a:t>Aspirant</a:t>
            </a:r>
            <a:r>
              <a:rPr lang="es-MX" dirty="0"/>
              <a:t> </a:t>
            </a:r>
            <a:r>
              <a:rPr lang="es-MX" dirty="0" err="1"/>
              <a:t>stage</a:t>
            </a:r>
            <a:r>
              <a:rPr lang="es-MX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1B4BF-2A6B-4917-BCD6-FA8F12BED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propaedeutic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sense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primarily</a:t>
            </a:r>
            <a:r>
              <a:rPr lang="es-MX" dirty="0"/>
              <a:t> a time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discern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capability</a:t>
            </a:r>
            <a:r>
              <a:rPr lang="es-MX" dirty="0"/>
              <a:t> and </a:t>
            </a:r>
            <a:r>
              <a:rPr lang="es-MX" dirty="0" err="1"/>
              <a:t>readiness</a:t>
            </a:r>
            <a:r>
              <a:rPr lang="es-MX" dirty="0"/>
              <a:t> of </a:t>
            </a:r>
            <a:r>
              <a:rPr lang="es-MX" dirty="0" err="1"/>
              <a:t>an</a:t>
            </a:r>
            <a:r>
              <a:rPr lang="es-MX" dirty="0"/>
              <a:t> </a:t>
            </a:r>
            <a:r>
              <a:rPr lang="es-MX" dirty="0" err="1"/>
              <a:t>aspirant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be </a:t>
            </a:r>
            <a:r>
              <a:rPr lang="es-MX" dirty="0" err="1"/>
              <a:t>nominated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diocesan</a:t>
            </a:r>
            <a:r>
              <a:rPr lang="es-MX" dirty="0"/>
              <a:t> Bishop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acceptance</a:t>
            </a:r>
            <a:r>
              <a:rPr lang="es-MX" dirty="0"/>
              <a:t> as a candidate (</a:t>
            </a:r>
            <a:r>
              <a:rPr lang="es-MX" i="1" dirty="0" err="1"/>
              <a:t>National</a:t>
            </a:r>
            <a:r>
              <a:rPr lang="es-MX" i="1" dirty="0"/>
              <a:t> </a:t>
            </a:r>
            <a:r>
              <a:rPr lang="es-MX" i="1" dirty="0" err="1"/>
              <a:t>Directory</a:t>
            </a:r>
            <a:r>
              <a:rPr lang="es-MX" dirty="0"/>
              <a:t>, 190)</a:t>
            </a:r>
          </a:p>
          <a:p>
            <a:r>
              <a:rPr lang="es-MX" dirty="0"/>
              <a:t>The </a:t>
            </a:r>
            <a:r>
              <a:rPr lang="es-MX" dirty="0" err="1"/>
              <a:t>goal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enable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aspirant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demonstrate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possibility</a:t>
            </a:r>
            <a:r>
              <a:rPr lang="es-MX" dirty="0"/>
              <a:t> of a diaconal </a:t>
            </a:r>
            <a:r>
              <a:rPr lang="es-MX" dirty="0" err="1"/>
              <a:t>vocation</a:t>
            </a:r>
            <a:r>
              <a:rPr lang="es-MX" dirty="0"/>
              <a:t> and </a:t>
            </a:r>
            <a:r>
              <a:rPr lang="es-MX" dirty="0" err="1"/>
              <a:t>an</a:t>
            </a:r>
            <a:r>
              <a:rPr lang="es-MX" dirty="0"/>
              <a:t> </a:t>
            </a:r>
            <a:r>
              <a:rPr lang="es-MX" dirty="0" err="1"/>
              <a:t>appropriate</a:t>
            </a:r>
            <a:r>
              <a:rPr lang="es-MX" dirty="0"/>
              <a:t> </a:t>
            </a:r>
            <a:r>
              <a:rPr lang="es-MX" dirty="0" err="1"/>
              <a:t>level</a:t>
            </a:r>
            <a:r>
              <a:rPr lang="es-MX" dirty="0"/>
              <a:t> of </a:t>
            </a:r>
            <a:r>
              <a:rPr lang="es-MX" dirty="0" err="1"/>
              <a:t>readiness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eventual </a:t>
            </a:r>
            <a:r>
              <a:rPr lang="es-MX" dirty="0" err="1"/>
              <a:t>selection</a:t>
            </a:r>
            <a:r>
              <a:rPr lang="es-MX" dirty="0"/>
              <a:t> </a:t>
            </a:r>
            <a:r>
              <a:rPr lang="es-MX" dirty="0" err="1"/>
              <a:t>into</a:t>
            </a:r>
            <a:r>
              <a:rPr lang="es-MX" dirty="0"/>
              <a:t> candidate Formation. (</a:t>
            </a:r>
            <a:r>
              <a:rPr lang="es-MX" i="1" dirty="0" err="1"/>
              <a:t>National</a:t>
            </a:r>
            <a:r>
              <a:rPr lang="es-MX" i="1" dirty="0"/>
              <a:t> </a:t>
            </a:r>
            <a:r>
              <a:rPr lang="es-MX" i="1" dirty="0" err="1"/>
              <a:t>Directory</a:t>
            </a:r>
            <a:r>
              <a:rPr lang="es-MX" dirty="0"/>
              <a:t>, 192)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45749-7A67-0FCF-A418-9F6ED912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Diocese of Fort Worth - Deacon Formation</a:t>
            </a:r>
          </a:p>
        </p:txBody>
      </p:sp>
      <p:pic>
        <p:nvPicPr>
          <p:cNvPr id="7" name="Picture 6" descr="Light bulb on yellow background with sketched light beams and cord">
            <a:extLst>
              <a:ext uri="{FF2B5EF4-FFF2-40B4-BE49-F238E27FC236}">
                <a16:creationId xmlns:a16="http://schemas.microsoft.com/office/drawing/2014/main" id="{BCD14CCD-4B9D-BAB4-9128-19EF64533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25" r="7067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b="1" dirty="0"/>
              <a:t>The Components (ND, 195)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en-US" sz="3200" dirty="0"/>
              <a:t>Is intended to provide a time for…</a:t>
            </a:r>
          </a:p>
          <a:p>
            <a:pPr lvl="1"/>
            <a:r>
              <a:rPr lang="en-US" sz="3200" dirty="0"/>
              <a:t>1. Introduction to the study of </a:t>
            </a:r>
            <a:r>
              <a:rPr lang="en-US" sz="3200" b="1" dirty="0"/>
              <a:t>theology</a:t>
            </a:r>
          </a:p>
          <a:p>
            <a:pPr lvl="1"/>
            <a:r>
              <a:rPr lang="en-US" sz="3200" dirty="0"/>
              <a:t>2. Deeper knowledge of the </a:t>
            </a:r>
            <a:r>
              <a:rPr lang="en-US" sz="3200" b="1" dirty="0"/>
              <a:t>spirituality and ministry of the deacon</a:t>
            </a:r>
          </a:p>
          <a:p>
            <a:pPr lvl="1"/>
            <a:r>
              <a:rPr lang="en-US" sz="3200" dirty="0"/>
              <a:t>3. More </a:t>
            </a:r>
            <a:r>
              <a:rPr lang="en-US" sz="3200" b="1" u="sng" dirty="0"/>
              <a:t>attentive discernment</a:t>
            </a:r>
            <a:r>
              <a:rPr lang="en-US" sz="3200" b="1" dirty="0"/>
              <a:t> </a:t>
            </a:r>
            <a:r>
              <a:rPr lang="en-US" sz="3200" dirty="0"/>
              <a:t>of a diaconal vocation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Diocese of Fort Worth - Deacon Formation</a:t>
            </a:r>
          </a:p>
        </p:txBody>
      </p:sp>
    </p:spTree>
    <p:extLst>
      <p:ext uri="{BB962C8B-B14F-4D97-AF65-F5344CB8AC3E}">
        <p14:creationId xmlns:p14="http://schemas.microsoft.com/office/powerpoint/2010/main" val="552866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1153</Words>
  <Application>Microsoft Office PowerPoint</Application>
  <PresentationFormat>Widescreen</PresentationFormat>
  <Paragraphs>213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Tw Cen MT</vt:lpstr>
      <vt:lpstr>Tw Cen MT Condensed</vt:lpstr>
      <vt:lpstr>Wingdings 3</vt:lpstr>
      <vt:lpstr>Integral</vt:lpstr>
      <vt:lpstr>Diaconate Formation</vt:lpstr>
      <vt:lpstr>Pope Francis, The Joy of the Gospel</vt:lpstr>
      <vt:lpstr>Pope Francis, The Joy of the Gospel</vt:lpstr>
      <vt:lpstr>The Formation Process</vt:lpstr>
      <vt:lpstr>Background and Perspective</vt:lpstr>
      <vt:lpstr>Stages in the Formation Process</vt:lpstr>
      <vt:lpstr>Application Process for Aspirancy</vt:lpstr>
      <vt:lpstr>Aspirant stage </vt:lpstr>
      <vt:lpstr>The Components (ND, 195)</vt:lpstr>
      <vt:lpstr>The Components (ND, 195)</vt:lpstr>
      <vt:lpstr>formation calendar</vt:lpstr>
      <vt:lpstr>Formation: Human and spiritual  </vt:lpstr>
      <vt:lpstr>Formation: Intellectual and pastoral  </vt:lpstr>
      <vt:lpstr>Diaconate Formation Team </vt:lpstr>
      <vt:lpstr>Overview of Formation</vt:lpstr>
      <vt:lpstr>Focus of Diaconal Formation</vt:lpstr>
      <vt:lpstr>Charity</vt:lpstr>
      <vt:lpstr>Word</vt:lpstr>
      <vt:lpstr>Liturgy</vt:lpstr>
      <vt:lpstr>Formation for the Diaconate</vt:lpstr>
      <vt:lpstr>Candidate stage</vt:lpstr>
      <vt:lpstr>Candidacy stage</vt:lpstr>
      <vt:lpstr>intellectual dimension</vt:lpstr>
      <vt:lpstr>Retreats and Days of Recollection</vt:lpstr>
      <vt:lpstr>Evaluations</vt:lpstr>
      <vt:lpstr>Evaluations </vt:lpstr>
      <vt:lpstr>Ordination to the diaconate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Diaconate Formation</dc:title>
  <dc:creator>Juan Rendon</dc:creator>
  <cp:lastModifiedBy>Juan Rendon</cp:lastModifiedBy>
  <cp:revision>5</cp:revision>
  <dcterms:created xsi:type="dcterms:W3CDTF">2020-04-04T21:25:13Z</dcterms:created>
  <dcterms:modified xsi:type="dcterms:W3CDTF">2023-04-13T22:10:01Z</dcterms:modified>
</cp:coreProperties>
</file>