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7" r:id="rId3"/>
    <p:sldId id="290" r:id="rId4"/>
    <p:sldId id="291" r:id="rId5"/>
    <p:sldId id="257" r:id="rId6"/>
    <p:sldId id="292" r:id="rId7"/>
    <p:sldId id="293" r:id="rId8"/>
    <p:sldId id="294" r:id="rId9"/>
    <p:sldId id="295" r:id="rId10"/>
    <p:sldId id="296" r:id="rId11"/>
    <p:sldId id="297" r:id="rId12"/>
    <p:sldId id="298" r:id="rId13"/>
    <p:sldId id="299" r:id="rId14"/>
    <p:sldId id="300" r:id="rId15"/>
    <p:sldId id="301" r:id="rId16"/>
    <p:sldId id="304" r:id="rId17"/>
    <p:sldId id="305" r:id="rId18"/>
    <p:sldId id="266" r:id="rId19"/>
    <p:sldId id="267" r:id="rId20"/>
    <p:sldId id="281" r:id="rId21"/>
    <p:sldId id="278" r:id="rId22"/>
    <p:sldId id="277" r:id="rId23"/>
    <p:sldId id="302" r:id="rId24"/>
    <p:sldId id="279" r:id="rId25"/>
    <p:sldId id="270" r:id="rId26"/>
    <p:sldId id="271" r:id="rId27"/>
    <p:sldId id="274" r:id="rId28"/>
    <p:sldId id="275" r:id="rId29"/>
    <p:sldId id="276" r:id="rId30"/>
    <p:sldId id="273" r:id="rId31"/>
    <p:sldId id="272" r:id="rId32"/>
    <p:sldId id="269" r:id="rId33"/>
    <p:sldId id="268" r:id="rId34"/>
    <p:sldId id="280" r:id="rId35"/>
    <p:sldId id="265"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3" d="100"/>
          <a:sy n="63" d="100"/>
        </p:scale>
        <p:origin x="80" y="42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ABC37D-F17B-47E3-9C61-52189C99D202}"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62090162-1AAF-423B-92A0-26CFFD0BE577}">
      <dgm:prSet/>
      <dgm:spPr/>
      <dgm:t>
        <a:bodyPr/>
        <a:lstStyle/>
        <a:p>
          <a:r>
            <a:rPr lang="en-US"/>
            <a:t>“Never preach without prayer”</a:t>
          </a:r>
        </a:p>
      </dgm:t>
    </dgm:pt>
    <dgm:pt modelId="{246AA124-DA33-4EEE-9482-8C7CEF0A2E48}" type="parTrans" cxnId="{ECF1012A-799A-40CC-BC9F-F91E5C09091A}">
      <dgm:prSet/>
      <dgm:spPr/>
      <dgm:t>
        <a:bodyPr/>
        <a:lstStyle/>
        <a:p>
          <a:endParaRPr lang="en-US"/>
        </a:p>
      </dgm:t>
    </dgm:pt>
    <dgm:pt modelId="{151CC85B-1003-4340-9BFF-72CBACCC9EE2}" type="sibTrans" cxnId="{ECF1012A-799A-40CC-BC9F-F91E5C09091A}">
      <dgm:prSet/>
      <dgm:spPr/>
      <dgm:t>
        <a:bodyPr/>
        <a:lstStyle/>
        <a:p>
          <a:endParaRPr lang="en-US"/>
        </a:p>
      </dgm:t>
    </dgm:pt>
    <dgm:pt modelId="{7B49A631-225B-4441-B5F6-B3A1BA5390D8}">
      <dgm:prSet/>
      <dgm:spPr/>
      <dgm:t>
        <a:bodyPr/>
        <a:lstStyle/>
        <a:p>
          <a:r>
            <a:rPr lang="en-US"/>
            <a:t>“Be a man of prayer…it is not enough to know about Christ but you must know Christ…”</a:t>
          </a:r>
        </a:p>
      </dgm:t>
    </dgm:pt>
    <dgm:pt modelId="{DFED1EC4-4357-4AB7-AE10-639FCF98B3D3}" type="parTrans" cxnId="{526E1C0A-2EAC-47DA-AADF-7CE0A646B259}">
      <dgm:prSet/>
      <dgm:spPr/>
      <dgm:t>
        <a:bodyPr/>
        <a:lstStyle/>
        <a:p>
          <a:endParaRPr lang="en-US"/>
        </a:p>
      </dgm:t>
    </dgm:pt>
    <dgm:pt modelId="{83F5A9F8-5D03-452A-9CF2-F35EF4B954EA}" type="sibTrans" cxnId="{526E1C0A-2EAC-47DA-AADF-7CE0A646B259}">
      <dgm:prSet/>
      <dgm:spPr/>
      <dgm:t>
        <a:bodyPr/>
        <a:lstStyle/>
        <a:p>
          <a:endParaRPr lang="en-US"/>
        </a:p>
      </dgm:t>
    </dgm:pt>
    <dgm:pt modelId="{8C941AE7-3341-4FB5-842F-09AC80B8A713}" type="pres">
      <dgm:prSet presAssocID="{89ABC37D-F17B-47E3-9C61-52189C99D202}" presName="hierChild1" presStyleCnt="0">
        <dgm:presLayoutVars>
          <dgm:chPref val="1"/>
          <dgm:dir/>
          <dgm:animOne val="branch"/>
          <dgm:animLvl val="lvl"/>
          <dgm:resizeHandles/>
        </dgm:presLayoutVars>
      </dgm:prSet>
      <dgm:spPr/>
    </dgm:pt>
    <dgm:pt modelId="{C4D20F0B-89FA-4113-8557-BF0EB6365B86}" type="pres">
      <dgm:prSet presAssocID="{62090162-1AAF-423B-92A0-26CFFD0BE577}" presName="hierRoot1" presStyleCnt="0"/>
      <dgm:spPr/>
    </dgm:pt>
    <dgm:pt modelId="{14A9A6B8-6445-471A-8AB2-48FA14BD1D9C}" type="pres">
      <dgm:prSet presAssocID="{62090162-1AAF-423B-92A0-26CFFD0BE577}" presName="composite" presStyleCnt="0"/>
      <dgm:spPr/>
    </dgm:pt>
    <dgm:pt modelId="{2EEE5A77-1596-468E-A82F-4758A1F6B58C}" type="pres">
      <dgm:prSet presAssocID="{62090162-1AAF-423B-92A0-26CFFD0BE577}" presName="background" presStyleLbl="node0" presStyleIdx="0" presStyleCnt="2"/>
      <dgm:spPr/>
    </dgm:pt>
    <dgm:pt modelId="{443104AC-DC5D-4156-9763-28D87C9A582F}" type="pres">
      <dgm:prSet presAssocID="{62090162-1AAF-423B-92A0-26CFFD0BE577}" presName="text" presStyleLbl="fgAcc0" presStyleIdx="0" presStyleCnt="2">
        <dgm:presLayoutVars>
          <dgm:chPref val="3"/>
        </dgm:presLayoutVars>
      </dgm:prSet>
      <dgm:spPr/>
    </dgm:pt>
    <dgm:pt modelId="{4B33501B-5227-4493-B7B0-A94783E2D0D3}" type="pres">
      <dgm:prSet presAssocID="{62090162-1AAF-423B-92A0-26CFFD0BE577}" presName="hierChild2" presStyleCnt="0"/>
      <dgm:spPr/>
    </dgm:pt>
    <dgm:pt modelId="{F40BD262-6E48-4535-8354-AE7925834489}" type="pres">
      <dgm:prSet presAssocID="{7B49A631-225B-4441-B5F6-B3A1BA5390D8}" presName="hierRoot1" presStyleCnt="0"/>
      <dgm:spPr/>
    </dgm:pt>
    <dgm:pt modelId="{7CE139D4-E649-41A3-9335-F1937DC27DF9}" type="pres">
      <dgm:prSet presAssocID="{7B49A631-225B-4441-B5F6-B3A1BA5390D8}" presName="composite" presStyleCnt="0"/>
      <dgm:spPr/>
    </dgm:pt>
    <dgm:pt modelId="{28A8556E-1A25-4AC6-BF0E-5034B3649A12}" type="pres">
      <dgm:prSet presAssocID="{7B49A631-225B-4441-B5F6-B3A1BA5390D8}" presName="background" presStyleLbl="node0" presStyleIdx="1" presStyleCnt="2"/>
      <dgm:spPr/>
    </dgm:pt>
    <dgm:pt modelId="{8EC122FF-5E0F-4475-AD94-AEFD82A46C90}" type="pres">
      <dgm:prSet presAssocID="{7B49A631-225B-4441-B5F6-B3A1BA5390D8}" presName="text" presStyleLbl="fgAcc0" presStyleIdx="1" presStyleCnt="2">
        <dgm:presLayoutVars>
          <dgm:chPref val="3"/>
        </dgm:presLayoutVars>
      </dgm:prSet>
      <dgm:spPr/>
    </dgm:pt>
    <dgm:pt modelId="{F4D209BC-43ED-4399-8AB2-361ECF63B230}" type="pres">
      <dgm:prSet presAssocID="{7B49A631-225B-4441-B5F6-B3A1BA5390D8}" presName="hierChild2" presStyleCnt="0"/>
      <dgm:spPr/>
    </dgm:pt>
  </dgm:ptLst>
  <dgm:cxnLst>
    <dgm:cxn modelId="{526E1C0A-2EAC-47DA-AADF-7CE0A646B259}" srcId="{89ABC37D-F17B-47E3-9C61-52189C99D202}" destId="{7B49A631-225B-4441-B5F6-B3A1BA5390D8}" srcOrd="1" destOrd="0" parTransId="{DFED1EC4-4357-4AB7-AE10-639FCF98B3D3}" sibTransId="{83F5A9F8-5D03-452A-9CF2-F35EF4B954EA}"/>
    <dgm:cxn modelId="{ECF1012A-799A-40CC-BC9F-F91E5C09091A}" srcId="{89ABC37D-F17B-47E3-9C61-52189C99D202}" destId="{62090162-1AAF-423B-92A0-26CFFD0BE577}" srcOrd="0" destOrd="0" parTransId="{246AA124-DA33-4EEE-9482-8C7CEF0A2E48}" sibTransId="{151CC85B-1003-4340-9BFF-72CBACCC9EE2}"/>
    <dgm:cxn modelId="{2A8D4658-514C-4A20-A3C0-1FD6E521C6FF}" type="presOf" srcId="{7B49A631-225B-4441-B5F6-B3A1BA5390D8}" destId="{8EC122FF-5E0F-4475-AD94-AEFD82A46C90}" srcOrd="0" destOrd="0" presId="urn:microsoft.com/office/officeart/2005/8/layout/hierarchy1"/>
    <dgm:cxn modelId="{1C1639C2-BCA7-450C-9FCA-676AD00796F2}" type="presOf" srcId="{89ABC37D-F17B-47E3-9C61-52189C99D202}" destId="{8C941AE7-3341-4FB5-842F-09AC80B8A713}" srcOrd="0" destOrd="0" presId="urn:microsoft.com/office/officeart/2005/8/layout/hierarchy1"/>
    <dgm:cxn modelId="{DF3FDFEA-0837-41EF-A6F5-878DFC634845}" type="presOf" srcId="{62090162-1AAF-423B-92A0-26CFFD0BE577}" destId="{443104AC-DC5D-4156-9763-28D87C9A582F}" srcOrd="0" destOrd="0" presId="urn:microsoft.com/office/officeart/2005/8/layout/hierarchy1"/>
    <dgm:cxn modelId="{5A1EAD78-7730-4FB9-A536-41D25130C935}" type="presParOf" srcId="{8C941AE7-3341-4FB5-842F-09AC80B8A713}" destId="{C4D20F0B-89FA-4113-8557-BF0EB6365B86}" srcOrd="0" destOrd="0" presId="urn:microsoft.com/office/officeart/2005/8/layout/hierarchy1"/>
    <dgm:cxn modelId="{D5513CCA-49AC-4F1D-924A-B189F89C1CFD}" type="presParOf" srcId="{C4D20F0B-89FA-4113-8557-BF0EB6365B86}" destId="{14A9A6B8-6445-471A-8AB2-48FA14BD1D9C}" srcOrd="0" destOrd="0" presId="urn:microsoft.com/office/officeart/2005/8/layout/hierarchy1"/>
    <dgm:cxn modelId="{07FD9158-C037-4FEA-9487-DFC047CD915F}" type="presParOf" srcId="{14A9A6B8-6445-471A-8AB2-48FA14BD1D9C}" destId="{2EEE5A77-1596-468E-A82F-4758A1F6B58C}" srcOrd="0" destOrd="0" presId="urn:microsoft.com/office/officeart/2005/8/layout/hierarchy1"/>
    <dgm:cxn modelId="{4E43C095-0ED4-4B22-A3E1-7811BD1CF130}" type="presParOf" srcId="{14A9A6B8-6445-471A-8AB2-48FA14BD1D9C}" destId="{443104AC-DC5D-4156-9763-28D87C9A582F}" srcOrd="1" destOrd="0" presId="urn:microsoft.com/office/officeart/2005/8/layout/hierarchy1"/>
    <dgm:cxn modelId="{F8DF2302-B200-4067-9DFA-AC62EC701219}" type="presParOf" srcId="{C4D20F0B-89FA-4113-8557-BF0EB6365B86}" destId="{4B33501B-5227-4493-B7B0-A94783E2D0D3}" srcOrd="1" destOrd="0" presId="urn:microsoft.com/office/officeart/2005/8/layout/hierarchy1"/>
    <dgm:cxn modelId="{4EF8B0BE-1DB2-4179-B7FF-225DE0CA250A}" type="presParOf" srcId="{8C941AE7-3341-4FB5-842F-09AC80B8A713}" destId="{F40BD262-6E48-4535-8354-AE7925834489}" srcOrd="1" destOrd="0" presId="urn:microsoft.com/office/officeart/2005/8/layout/hierarchy1"/>
    <dgm:cxn modelId="{AE790ACB-770F-4249-AEF5-7107212A8D4E}" type="presParOf" srcId="{F40BD262-6E48-4535-8354-AE7925834489}" destId="{7CE139D4-E649-41A3-9335-F1937DC27DF9}" srcOrd="0" destOrd="0" presId="urn:microsoft.com/office/officeart/2005/8/layout/hierarchy1"/>
    <dgm:cxn modelId="{C1FF4D5F-64CA-4258-9D60-513F34AA20D4}" type="presParOf" srcId="{7CE139D4-E649-41A3-9335-F1937DC27DF9}" destId="{28A8556E-1A25-4AC6-BF0E-5034B3649A12}" srcOrd="0" destOrd="0" presId="urn:microsoft.com/office/officeart/2005/8/layout/hierarchy1"/>
    <dgm:cxn modelId="{9F7A71C4-042E-4D6B-85B9-5B140D7F5561}" type="presParOf" srcId="{7CE139D4-E649-41A3-9335-F1937DC27DF9}" destId="{8EC122FF-5E0F-4475-AD94-AEFD82A46C90}" srcOrd="1" destOrd="0" presId="urn:microsoft.com/office/officeart/2005/8/layout/hierarchy1"/>
    <dgm:cxn modelId="{0107D22D-A5E5-46A7-ACFA-C9E2F3FFE927}" type="presParOf" srcId="{F40BD262-6E48-4535-8354-AE7925834489}" destId="{F4D209BC-43ED-4399-8AB2-361ECF63B230}"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5359034-9705-4053-8E53-5CF01D241ED9}"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48ED2EDF-B914-4B64-9FDA-3D13019D32FA}">
      <dgm:prSet/>
      <dgm:spPr/>
      <dgm:t>
        <a:bodyPr/>
        <a:lstStyle/>
        <a:p>
          <a:r>
            <a:rPr lang="en-US"/>
            <a:t>Acts 15:12 All the people kept silent, and they were listening to Barnabas and Paul as they were relating what signs and wonders God had done through them among the Gentiles.</a:t>
          </a:r>
        </a:p>
      </dgm:t>
    </dgm:pt>
    <dgm:pt modelId="{49BF526E-3642-4243-BB4A-84FC36E22E2B}" type="parTrans" cxnId="{D9AA5B48-66C3-436C-9B33-08C58860FB21}">
      <dgm:prSet/>
      <dgm:spPr/>
      <dgm:t>
        <a:bodyPr/>
        <a:lstStyle/>
        <a:p>
          <a:endParaRPr lang="en-US"/>
        </a:p>
      </dgm:t>
    </dgm:pt>
    <dgm:pt modelId="{1CA89545-88EB-465A-811B-39365AF56804}" type="sibTrans" cxnId="{D9AA5B48-66C3-436C-9B33-08C58860FB21}">
      <dgm:prSet/>
      <dgm:spPr/>
      <dgm:t>
        <a:bodyPr/>
        <a:lstStyle/>
        <a:p>
          <a:endParaRPr lang="en-US"/>
        </a:p>
      </dgm:t>
    </dgm:pt>
    <dgm:pt modelId="{ED9CD98A-2B7F-43FE-8967-0B29D8992DF6}">
      <dgm:prSet/>
      <dgm:spPr/>
      <dgm:t>
        <a:bodyPr/>
        <a:lstStyle/>
        <a:p>
          <a:r>
            <a:rPr lang="en-US"/>
            <a:t>Acts 14:3 Therefore they spent a long time there speaking boldly with reliance upon the Lord, who was testifying to the word of His grace, granting that signs and wonders be done by their hands.</a:t>
          </a:r>
        </a:p>
      </dgm:t>
    </dgm:pt>
    <dgm:pt modelId="{85E9AF05-7BEA-4D8E-B318-CD3752ED7178}" type="parTrans" cxnId="{1D1484F7-ED43-439A-B432-2280E2D5EB32}">
      <dgm:prSet/>
      <dgm:spPr/>
      <dgm:t>
        <a:bodyPr/>
        <a:lstStyle/>
        <a:p>
          <a:endParaRPr lang="en-US"/>
        </a:p>
      </dgm:t>
    </dgm:pt>
    <dgm:pt modelId="{4AB4D43C-84B3-48FD-84F1-2CE345ABC557}" type="sibTrans" cxnId="{1D1484F7-ED43-439A-B432-2280E2D5EB32}">
      <dgm:prSet/>
      <dgm:spPr/>
      <dgm:t>
        <a:bodyPr/>
        <a:lstStyle/>
        <a:p>
          <a:endParaRPr lang="en-US"/>
        </a:p>
      </dgm:t>
    </dgm:pt>
    <dgm:pt modelId="{41686064-7489-48BB-92E4-DB9FF8A8683F}">
      <dgm:prSet/>
      <dgm:spPr/>
      <dgm:t>
        <a:bodyPr/>
        <a:lstStyle/>
        <a:p>
          <a:r>
            <a:rPr lang="en-US"/>
            <a:t>Hebrews 2:4 God also testifying with them, both by signs and wonders and by various miracles and by gifts of the Holy Spirit according to His own will.</a:t>
          </a:r>
        </a:p>
      </dgm:t>
    </dgm:pt>
    <dgm:pt modelId="{6F7EEB0A-F710-43FA-836E-3A3AD4288A05}" type="parTrans" cxnId="{E23E7568-4798-41F8-AC42-411ECA590356}">
      <dgm:prSet/>
      <dgm:spPr/>
      <dgm:t>
        <a:bodyPr/>
        <a:lstStyle/>
        <a:p>
          <a:endParaRPr lang="en-US"/>
        </a:p>
      </dgm:t>
    </dgm:pt>
    <dgm:pt modelId="{74152E0D-3821-4E8A-9FFA-E4B2CC52AB05}" type="sibTrans" cxnId="{E23E7568-4798-41F8-AC42-411ECA590356}">
      <dgm:prSet/>
      <dgm:spPr/>
      <dgm:t>
        <a:bodyPr/>
        <a:lstStyle/>
        <a:p>
          <a:endParaRPr lang="en-US"/>
        </a:p>
      </dgm:t>
    </dgm:pt>
    <dgm:pt modelId="{591E64B1-F186-4501-8860-687C994D24A0}" type="pres">
      <dgm:prSet presAssocID="{F5359034-9705-4053-8E53-5CF01D241ED9}" presName="hierChild1" presStyleCnt="0">
        <dgm:presLayoutVars>
          <dgm:chPref val="1"/>
          <dgm:dir/>
          <dgm:animOne val="branch"/>
          <dgm:animLvl val="lvl"/>
          <dgm:resizeHandles/>
        </dgm:presLayoutVars>
      </dgm:prSet>
      <dgm:spPr/>
    </dgm:pt>
    <dgm:pt modelId="{26BC8CF6-8024-450D-A311-AB9BFA1430CD}" type="pres">
      <dgm:prSet presAssocID="{48ED2EDF-B914-4B64-9FDA-3D13019D32FA}" presName="hierRoot1" presStyleCnt="0"/>
      <dgm:spPr/>
    </dgm:pt>
    <dgm:pt modelId="{9807A849-00B0-4800-BF6B-B61D1316A423}" type="pres">
      <dgm:prSet presAssocID="{48ED2EDF-B914-4B64-9FDA-3D13019D32FA}" presName="composite" presStyleCnt="0"/>
      <dgm:spPr/>
    </dgm:pt>
    <dgm:pt modelId="{85F18D3B-D4F8-4A1D-AFA3-8E897B889E69}" type="pres">
      <dgm:prSet presAssocID="{48ED2EDF-B914-4B64-9FDA-3D13019D32FA}" presName="background" presStyleLbl="node0" presStyleIdx="0" presStyleCnt="3"/>
      <dgm:spPr/>
    </dgm:pt>
    <dgm:pt modelId="{CB57C8FA-4A70-4B49-8E00-9C26C3B64775}" type="pres">
      <dgm:prSet presAssocID="{48ED2EDF-B914-4B64-9FDA-3D13019D32FA}" presName="text" presStyleLbl="fgAcc0" presStyleIdx="0" presStyleCnt="3">
        <dgm:presLayoutVars>
          <dgm:chPref val="3"/>
        </dgm:presLayoutVars>
      </dgm:prSet>
      <dgm:spPr/>
    </dgm:pt>
    <dgm:pt modelId="{E13FEC0C-51BD-4810-AAC4-57CF9643A6E3}" type="pres">
      <dgm:prSet presAssocID="{48ED2EDF-B914-4B64-9FDA-3D13019D32FA}" presName="hierChild2" presStyleCnt="0"/>
      <dgm:spPr/>
    </dgm:pt>
    <dgm:pt modelId="{269B36CA-AECD-46F7-BDCF-D6691F96420B}" type="pres">
      <dgm:prSet presAssocID="{ED9CD98A-2B7F-43FE-8967-0B29D8992DF6}" presName="hierRoot1" presStyleCnt="0"/>
      <dgm:spPr/>
    </dgm:pt>
    <dgm:pt modelId="{D77A9E8F-354A-403A-8371-16EE570DEBDD}" type="pres">
      <dgm:prSet presAssocID="{ED9CD98A-2B7F-43FE-8967-0B29D8992DF6}" presName="composite" presStyleCnt="0"/>
      <dgm:spPr/>
    </dgm:pt>
    <dgm:pt modelId="{6B2D74CE-981F-4BDC-B9E5-7C653A839932}" type="pres">
      <dgm:prSet presAssocID="{ED9CD98A-2B7F-43FE-8967-0B29D8992DF6}" presName="background" presStyleLbl="node0" presStyleIdx="1" presStyleCnt="3"/>
      <dgm:spPr/>
    </dgm:pt>
    <dgm:pt modelId="{71EF0600-1F9E-4D92-8140-FC3568249740}" type="pres">
      <dgm:prSet presAssocID="{ED9CD98A-2B7F-43FE-8967-0B29D8992DF6}" presName="text" presStyleLbl="fgAcc0" presStyleIdx="1" presStyleCnt="3">
        <dgm:presLayoutVars>
          <dgm:chPref val="3"/>
        </dgm:presLayoutVars>
      </dgm:prSet>
      <dgm:spPr/>
    </dgm:pt>
    <dgm:pt modelId="{0EF4636E-78B9-4544-AEDD-105A82544F1C}" type="pres">
      <dgm:prSet presAssocID="{ED9CD98A-2B7F-43FE-8967-0B29D8992DF6}" presName="hierChild2" presStyleCnt="0"/>
      <dgm:spPr/>
    </dgm:pt>
    <dgm:pt modelId="{819F1875-4C36-441B-B558-2FADAC2BF42A}" type="pres">
      <dgm:prSet presAssocID="{41686064-7489-48BB-92E4-DB9FF8A8683F}" presName="hierRoot1" presStyleCnt="0"/>
      <dgm:spPr/>
    </dgm:pt>
    <dgm:pt modelId="{19D008BC-7B67-4431-B242-2DDA7E6F0DAD}" type="pres">
      <dgm:prSet presAssocID="{41686064-7489-48BB-92E4-DB9FF8A8683F}" presName="composite" presStyleCnt="0"/>
      <dgm:spPr/>
    </dgm:pt>
    <dgm:pt modelId="{B7AB478C-4796-48E7-A342-C8FF60B016A8}" type="pres">
      <dgm:prSet presAssocID="{41686064-7489-48BB-92E4-DB9FF8A8683F}" presName="background" presStyleLbl="node0" presStyleIdx="2" presStyleCnt="3"/>
      <dgm:spPr/>
    </dgm:pt>
    <dgm:pt modelId="{7990EACA-F842-495E-B8B0-BDE3E6985ED1}" type="pres">
      <dgm:prSet presAssocID="{41686064-7489-48BB-92E4-DB9FF8A8683F}" presName="text" presStyleLbl="fgAcc0" presStyleIdx="2" presStyleCnt="3">
        <dgm:presLayoutVars>
          <dgm:chPref val="3"/>
        </dgm:presLayoutVars>
      </dgm:prSet>
      <dgm:spPr/>
    </dgm:pt>
    <dgm:pt modelId="{2302DBD8-6B09-4510-A615-D1F05BAD41A4}" type="pres">
      <dgm:prSet presAssocID="{41686064-7489-48BB-92E4-DB9FF8A8683F}" presName="hierChild2" presStyleCnt="0"/>
      <dgm:spPr/>
    </dgm:pt>
  </dgm:ptLst>
  <dgm:cxnLst>
    <dgm:cxn modelId="{8D9A4C07-6294-4727-8483-2B377425DE92}" type="presOf" srcId="{F5359034-9705-4053-8E53-5CF01D241ED9}" destId="{591E64B1-F186-4501-8860-687C994D24A0}" srcOrd="0" destOrd="0" presId="urn:microsoft.com/office/officeart/2005/8/layout/hierarchy1"/>
    <dgm:cxn modelId="{ECF1FE24-3A40-410F-B7B6-3747BEFF6321}" type="presOf" srcId="{41686064-7489-48BB-92E4-DB9FF8A8683F}" destId="{7990EACA-F842-495E-B8B0-BDE3E6985ED1}" srcOrd="0" destOrd="0" presId="urn:microsoft.com/office/officeart/2005/8/layout/hierarchy1"/>
    <dgm:cxn modelId="{D9AA5B48-66C3-436C-9B33-08C58860FB21}" srcId="{F5359034-9705-4053-8E53-5CF01D241ED9}" destId="{48ED2EDF-B914-4B64-9FDA-3D13019D32FA}" srcOrd="0" destOrd="0" parTransId="{49BF526E-3642-4243-BB4A-84FC36E22E2B}" sibTransId="{1CA89545-88EB-465A-811B-39365AF56804}"/>
    <dgm:cxn modelId="{E23E7568-4798-41F8-AC42-411ECA590356}" srcId="{F5359034-9705-4053-8E53-5CF01D241ED9}" destId="{41686064-7489-48BB-92E4-DB9FF8A8683F}" srcOrd="2" destOrd="0" parTransId="{6F7EEB0A-F710-43FA-836E-3A3AD4288A05}" sibTransId="{74152E0D-3821-4E8A-9FFA-E4B2CC52AB05}"/>
    <dgm:cxn modelId="{901AF789-8CD0-42DC-A068-3EEB226B1888}" type="presOf" srcId="{48ED2EDF-B914-4B64-9FDA-3D13019D32FA}" destId="{CB57C8FA-4A70-4B49-8E00-9C26C3B64775}" srcOrd="0" destOrd="0" presId="urn:microsoft.com/office/officeart/2005/8/layout/hierarchy1"/>
    <dgm:cxn modelId="{846FDE9C-223D-47EF-A0F7-35015EA0B6BC}" type="presOf" srcId="{ED9CD98A-2B7F-43FE-8967-0B29D8992DF6}" destId="{71EF0600-1F9E-4D92-8140-FC3568249740}" srcOrd="0" destOrd="0" presId="urn:microsoft.com/office/officeart/2005/8/layout/hierarchy1"/>
    <dgm:cxn modelId="{1D1484F7-ED43-439A-B432-2280E2D5EB32}" srcId="{F5359034-9705-4053-8E53-5CF01D241ED9}" destId="{ED9CD98A-2B7F-43FE-8967-0B29D8992DF6}" srcOrd="1" destOrd="0" parTransId="{85E9AF05-7BEA-4D8E-B318-CD3752ED7178}" sibTransId="{4AB4D43C-84B3-48FD-84F1-2CE345ABC557}"/>
    <dgm:cxn modelId="{41DA3834-14CC-4932-8BED-80D93B1CCD80}" type="presParOf" srcId="{591E64B1-F186-4501-8860-687C994D24A0}" destId="{26BC8CF6-8024-450D-A311-AB9BFA1430CD}" srcOrd="0" destOrd="0" presId="urn:microsoft.com/office/officeart/2005/8/layout/hierarchy1"/>
    <dgm:cxn modelId="{39B2E216-2C6D-40B8-A140-233CC0443959}" type="presParOf" srcId="{26BC8CF6-8024-450D-A311-AB9BFA1430CD}" destId="{9807A849-00B0-4800-BF6B-B61D1316A423}" srcOrd="0" destOrd="0" presId="urn:microsoft.com/office/officeart/2005/8/layout/hierarchy1"/>
    <dgm:cxn modelId="{29FCB62C-E2CA-400B-97C1-43AF1A2B27D7}" type="presParOf" srcId="{9807A849-00B0-4800-BF6B-B61D1316A423}" destId="{85F18D3B-D4F8-4A1D-AFA3-8E897B889E69}" srcOrd="0" destOrd="0" presId="urn:microsoft.com/office/officeart/2005/8/layout/hierarchy1"/>
    <dgm:cxn modelId="{DA7CB2F0-8916-4307-AD4A-D573B7F94DD5}" type="presParOf" srcId="{9807A849-00B0-4800-BF6B-B61D1316A423}" destId="{CB57C8FA-4A70-4B49-8E00-9C26C3B64775}" srcOrd="1" destOrd="0" presId="urn:microsoft.com/office/officeart/2005/8/layout/hierarchy1"/>
    <dgm:cxn modelId="{14A56B43-5677-4D0F-ACB9-7E8D1E83A4BD}" type="presParOf" srcId="{26BC8CF6-8024-450D-A311-AB9BFA1430CD}" destId="{E13FEC0C-51BD-4810-AAC4-57CF9643A6E3}" srcOrd="1" destOrd="0" presId="urn:microsoft.com/office/officeart/2005/8/layout/hierarchy1"/>
    <dgm:cxn modelId="{4B001251-DD2A-4125-8454-86C64C7FC0C7}" type="presParOf" srcId="{591E64B1-F186-4501-8860-687C994D24A0}" destId="{269B36CA-AECD-46F7-BDCF-D6691F96420B}" srcOrd="1" destOrd="0" presId="urn:microsoft.com/office/officeart/2005/8/layout/hierarchy1"/>
    <dgm:cxn modelId="{48067E8A-FEC5-442D-B298-BF5786E286E6}" type="presParOf" srcId="{269B36CA-AECD-46F7-BDCF-D6691F96420B}" destId="{D77A9E8F-354A-403A-8371-16EE570DEBDD}" srcOrd="0" destOrd="0" presId="urn:microsoft.com/office/officeart/2005/8/layout/hierarchy1"/>
    <dgm:cxn modelId="{B0C8CE8E-3361-4015-9046-4F2F795F053A}" type="presParOf" srcId="{D77A9E8F-354A-403A-8371-16EE570DEBDD}" destId="{6B2D74CE-981F-4BDC-B9E5-7C653A839932}" srcOrd="0" destOrd="0" presId="urn:microsoft.com/office/officeart/2005/8/layout/hierarchy1"/>
    <dgm:cxn modelId="{2D0493E9-47D5-447F-9F44-54F9DD784C9B}" type="presParOf" srcId="{D77A9E8F-354A-403A-8371-16EE570DEBDD}" destId="{71EF0600-1F9E-4D92-8140-FC3568249740}" srcOrd="1" destOrd="0" presId="urn:microsoft.com/office/officeart/2005/8/layout/hierarchy1"/>
    <dgm:cxn modelId="{4098EC72-B67D-4F16-A76B-624421DF69B4}" type="presParOf" srcId="{269B36CA-AECD-46F7-BDCF-D6691F96420B}" destId="{0EF4636E-78B9-4544-AEDD-105A82544F1C}" srcOrd="1" destOrd="0" presId="urn:microsoft.com/office/officeart/2005/8/layout/hierarchy1"/>
    <dgm:cxn modelId="{6CA05CF9-0B66-418E-8034-739CA9777B57}" type="presParOf" srcId="{591E64B1-F186-4501-8860-687C994D24A0}" destId="{819F1875-4C36-441B-B558-2FADAC2BF42A}" srcOrd="2" destOrd="0" presId="urn:microsoft.com/office/officeart/2005/8/layout/hierarchy1"/>
    <dgm:cxn modelId="{7D698AD0-3C1A-4548-B032-4A2E5D452E1B}" type="presParOf" srcId="{819F1875-4C36-441B-B558-2FADAC2BF42A}" destId="{19D008BC-7B67-4431-B242-2DDA7E6F0DAD}" srcOrd="0" destOrd="0" presId="urn:microsoft.com/office/officeart/2005/8/layout/hierarchy1"/>
    <dgm:cxn modelId="{A01D8BB2-FC50-4187-9E68-16B88954E197}" type="presParOf" srcId="{19D008BC-7B67-4431-B242-2DDA7E6F0DAD}" destId="{B7AB478C-4796-48E7-A342-C8FF60B016A8}" srcOrd="0" destOrd="0" presId="urn:microsoft.com/office/officeart/2005/8/layout/hierarchy1"/>
    <dgm:cxn modelId="{1E27A281-321E-42F1-8E16-C072A48AEA15}" type="presParOf" srcId="{19D008BC-7B67-4431-B242-2DDA7E6F0DAD}" destId="{7990EACA-F842-495E-B8B0-BDE3E6985ED1}" srcOrd="1" destOrd="0" presId="urn:microsoft.com/office/officeart/2005/8/layout/hierarchy1"/>
    <dgm:cxn modelId="{27E37B0C-040E-4568-BA75-DE147CE40191}" type="presParOf" srcId="{819F1875-4C36-441B-B558-2FADAC2BF42A}" destId="{2302DBD8-6B09-4510-A615-D1F05BAD41A4}"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EFB775F-B1BD-432E-9F23-31755FBF8E0F}" type="doc">
      <dgm:prSet loTypeId="urn:microsoft.com/office/officeart/2005/8/layout/hierarchy1" loCatId="hierarchy" qsTypeId="urn:microsoft.com/office/officeart/2005/8/quickstyle/simple1" qsCatId="simple" csTypeId="urn:microsoft.com/office/officeart/2005/8/colors/accent0_3" csCatId="mainScheme"/>
      <dgm:spPr/>
      <dgm:t>
        <a:bodyPr/>
        <a:lstStyle/>
        <a:p>
          <a:endParaRPr lang="en-US"/>
        </a:p>
      </dgm:t>
    </dgm:pt>
    <dgm:pt modelId="{1B1FE5CE-040D-4C1F-BCBA-598702B0F02A}">
      <dgm:prSet/>
      <dgm:spPr/>
      <dgm:t>
        <a:bodyPr/>
        <a:lstStyle/>
        <a:p>
          <a:r>
            <a:rPr lang="en-US"/>
            <a:t>“Let the deacons, as those who serve the mysteries of Christ and of the Church, abstain from all vice and endeavor to be always pleasing to God, “ready for every good work” for the salvation of men. </a:t>
          </a:r>
        </a:p>
      </dgm:t>
    </dgm:pt>
    <dgm:pt modelId="{26BE9D3E-9895-4A17-AC18-BCABEF9B524F}" type="parTrans" cxnId="{0CC6B642-D71E-4F48-976D-E6CE911AAC12}">
      <dgm:prSet/>
      <dgm:spPr/>
      <dgm:t>
        <a:bodyPr/>
        <a:lstStyle/>
        <a:p>
          <a:endParaRPr lang="en-US"/>
        </a:p>
      </dgm:t>
    </dgm:pt>
    <dgm:pt modelId="{2BA0BCC3-2D9A-4339-B489-7A76FB431F1D}" type="sibTrans" cxnId="{0CC6B642-D71E-4F48-976D-E6CE911AAC12}">
      <dgm:prSet/>
      <dgm:spPr/>
      <dgm:t>
        <a:bodyPr/>
        <a:lstStyle/>
        <a:p>
          <a:endParaRPr lang="en-US"/>
        </a:p>
      </dgm:t>
    </dgm:pt>
    <dgm:pt modelId="{BC32D989-F96A-435F-8F0F-7A6F30EAFD38}">
      <dgm:prSet/>
      <dgm:spPr/>
      <dgm:t>
        <a:bodyPr/>
        <a:lstStyle/>
        <a:p>
          <a:r>
            <a:rPr lang="en-US"/>
            <a:t>By reason, therefore, of the order received </a:t>
          </a:r>
          <a:r>
            <a:rPr lang="en-US" b="1"/>
            <a:t>they must surpass by far all the others</a:t>
          </a:r>
          <a:r>
            <a:rPr lang="en-US"/>
            <a:t> in the practice of liturgical life, in the love for prayer, in the divine service, in obedience, in charity, in chastity.” (25)</a:t>
          </a:r>
        </a:p>
      </dgm:t>
    </dgm:pt>
    <dgm:pt modelId="{DAD47461-F61E-45CD-9927-BC7101897F4B}" type="parTrans" cxnId="{4149914C-D244-400F-87A9-293D16FD2862}">
      <dgm:prSet/>
      <dgm:spPr/>
      <dgm:t>
        <a:bodyPr/>
        <a:lstStyle/>
        <a:p>
          <a:endParaRPr lang="en-US"/>
        </a:p>
      </dgm:t>
    </dgm:pt>
    <dgm:pt modelId="{5405D6D0-D85A-46C9-95D2-C222FAF22DE6}" type="sibTrans" cxnId="{4149914C-D244-400F-87A9-293D16FD2862}">
      <dgm:prSet/>
      <dgm:spPr/>
      <dgm:t>
        <a:bodyPr/>
        <a:lstStyle/>
        <a:p>
          <a:endParaRPr lang="en-US"/>
        </a:p>
      </dgm:t>
    </dgm:pt>
    <dgm:pt modelId="{933BD763-8D1B-4852-AD78-F66B7576BB19}" type="pres">
      <dgm:prSet presAssocID="{DEFB775F-B1BD-432E-9F23-31755FBF8E0F}" presName="hierChild1" presStyleCnt="0">
        <dgm:presLayoutVars>
          <dgm:chPref val="1"/>
          <dgm:dir/>
          <dgm:animOne val="branch"/>
          <dgm:animLvl val="lvl"/>
          <dgm:resizeHandles/>
        </dgm:presLayoutVars>
      </dgm:prSet>
      <dgm:spPr/>
    </dgm:pt>
    <dgm:pt modelId="{046963B0-E5DC-4A61-A0A3-6DE3CCE8374A}" type="pres">
      <dgm:prSet presAssocID="{1B1FE5CE-040D-4C1F-BCBA-598702B0F02A}" presName="hierRoot1" presStyleCnt="0"/>
      <dgm:spPr/>
    </dgm:pt>
    <dgm:pt modelId="{76BAE71F-6103-4F69-AB4F-D4DC468DEC5D}" type="pres">
      <dgm:prSet presAssocID="{1B1FE5CE-040D-4C1F-BCBA-598702B0F02A}" presName="composite" presStyleCnt="0"/>
      <dgm:spPr/>
    </dgm:pt>
    <dgm:pt modelId="{7C74F86D-16B6-4750-9A52-02FC76508139}" type="pres">
      <dgm:prSet presAssocID="{1B1FE5CE-040D-4C1F-BCBA-598702B0F02A}" presName="background" presStyleLbl="node0" presStyleIdx="0" presStyleCnt="2"/>
      <dgm:spPr/>
    </dgm:pt>
    <dgm:pt modelId="{4039E5A5-9734-4710-B2F5-19BC406A4014}" type="pres">
      <dgm:prSet presAssocID="{1B1FE5CE-040D-4C1F-BCBA-598702B0F02A}" presName="text" presStyleLbl="fgAcc0" presStyleIdx="0" presStyleCnt="2">
        <dgm:presLayoutVars>
          <dgm:chPref val="3"/>
        </dgm:presLayoutVars>
      </dgm:prSet>
      <dgm:spPr/>
    </dgm:pt>
    <dgm:pt modelId="{47E69220-C840-4D7C-912A-7B42B4B8F8DB}" type="pres">
      <dgm:prSet presAssocID="{1B1FE5CE-040D-4C1F-BCBA-598702B0F02A}" presName="hierChild2" presStyleCnt="0"/>
      <dgm:spPr/>
    </dgm:pt>
    <dgm:pt modelId="{4D4D8FED-7ED6-4276-B3DE-588A756596B2}" type="pres">
      <dgm:prSet presAssocID="{BC32D989-F96A-435F-8F0F-7A6F30EAFD38}" presName="hierRoot1" presStyleCnt="0"/>
      <dgm:spPr/>
    </dgm:pt>
    <dgm:pt modelId="{D2F4FDA4-311B-4BE2-8CE5-688330B23984}" type="pres">
      <dgm:prSet presAssocID="{BC32D989-F96A-435F-8F0F-7A6F30EAFD38}" presName="composite" presStyleCnt="0"/>
      <dgm:spPr/>
    </dgm:pt>
    <dgm:pt modelId="{79DEBC87-F26F-49A9-B48C-BF035926024E}" type="pres">
      <dgm:prSet presAssocID="{BC32D989-F96A-435F-8F0F-7A6F30EAFD38}" presName="background" presStyleLbl="node0" presStyleIdx="1" presStyleCnt="2"/>
      <dgm:spPr/>
    </dgm:pt>
    <dgm:pt modelId="{C941F471-3F18-419D-9AB4-8854ACDECEFF}" type="pres">
      <dgm:prSet presAssocID="{BC32D989-F96A-435F-8F0F-7A6F30EAFD38}" presName="text" presStyleLbl="fgAcc0" presStyleIdx="1" presStyleCnt="2">
        <dgm:presLayoutVars>
          <dgm:chPref val="3"/>
        </dgm:presLayoutVars>
      </dgm:prSet>
      <dgm:spPr/>
    </dgm:pt>
    <dgm:pt modelId="{A3F8BF33-D42B-4D4A-A398-D810F7446056}" type="pres">
      <dgm:prSet presAssocID="{BC32D989-F96A-435F-8F0F-7A6F30EAFD38}" presName="hierChild2" presStyleCnt="0"/>
      <dgm:spPr/>
    </dgm:pt>
  </dgm:ptLst>
  <dgm:cxnLst>
    <dgm:cxn modelId="{FBD68F14-2A6F-4ADC-B591-DF4AD5CA6F8B}" type="presOf" srcId="{BC32D989-F96A-435F-8F0F-7A6F30EAFD38}" destId="{C941F471-3F18-419D-9AB4-8854ACDECEFF}" srcOrd="0" destOrd="0" presId="urn:microsoft.com/office/officeart/2005/8/layout/hierarchy1"/>
    <dgm:cxn modelId="{6C5AFB3D-2CBC-4854-AEAF-609F5A9E8F01}" type="presOf" srcId="{DEFB775F-B1BD-432E-9F23-31755FBF8E0F}" destId="{933BD763-8D1B-4852-AD78-F66B7576BB19}" srcOrd="0" destOrd="0" presId="urn:microsoft.com/office/officeart/2005/8/layout/hierarchy1"/>
    <dgm:cxn modelId="{0CC6B642-D71E-4F48-976D-E6CE911AAC12}" srcId="{DEFB775F-B1BD-432E-9F23-31755FBF8E0F}" destId="{1B1FE5CE-040D-4C1F-BCBA-598702B0F02A}" srcOrd="0" destOrd="0" parTransId="{26BE9D3E-9895-4A17-AC18-BCABEF9B524F}" sibTransId="{2BA0BCC3-2D9A-4339-B489-7A76FB431F1D}"/>
    <dgm:cxn modelId="{4149914C-D244-400F-87A9-293D16FD2862}" srcId="{DEFB775F-B1BD-432E-9F23-31755FBF8E0F}" destId="{BC32D989-F96A-435F-8F0F-7A6F30EAFD38}" srcOrd="1" destOrd="0" parTransId="{DAD47461-F61E-45CD-9927-BC7101897F4B}" sibTransId="{5405D6D0-D85A-46C9-95D2-C222FAF22DE6}"/>
    <dgm:cxn modelId="{B5CE6AE6-8890-46AC-BE9C-20AF2859FDAE}" type="presOf" srcId="{1B1FE5CE-040D-4C1F-BCBA-598702B0F02A}" destId="{4039E5A5-9734-4710-B2F5-19BC406A4014}" srcOrd="0" destOrd="0" presId="urn:microsoft.com/office/officeart/2005/8/layout/hierarchy1"/>
    <dgm:cxn modelId="{F3FE292A-BD23-4E7F-953D-DA82D6CEC391}" type="presParOf" srcId="{933BD763-8D1B-4852-AD78-F66B7576BB19}" destId="{046963B0-E5DC-4A61-A0A3-6DE3CCE8374A}" srcOrd="0" destOrd="0" presId="urn:microsoft.com/office/officeart/2005/8/layout/hierarchy1"/>
    <dgm:cxn modelId="{A4301C49-1676-4F72-BC59-9A0FA62E26F5}" type="presParOf" srcId="{046963B0-E5DC-4A61-A0A3-6DE3CCE8374A}" destId="{76BAE71F-6103-4F69-AB4F-D4DC468DEC5D}" srcOrd="0" destOrd="0" presId="urn:microsoft.com/office/officeart/2005/8/layout/hierarchy1"/>
    <dgm:cxn modelId="{F8A6786A-B19D-45FB-9308-13A4DDDEBAC9}" type="presParOf" srcId="{76BAE71F-6103-4F69-AB4F-D4DC468DEC5D}" destId="{7C74F86D-16B6-4750-9A52-02FC76508139}" srcOrd="0" destOrd="0" presId="urn:microsoft.com/office/officeart/2005/8/layout/hierarchy1"/>
    <dgm:cxn modelId="{B22B79E4-DA63-400D-B156-C55ECCB87DF5}" type="presParOf" srcId="{76BAE71F-6103-4F69-AB4F-D4DC468DEC5D}" destId="{4039E5A5-9734-4710-B2F5-19BC406A4014}" srcOrd="1" destOrd="0" presId="urn:microsoft.com/office/officeart/2005/8/layout/hierarchy1"/>
    <dgm:cxn modelId="{3B987EBE-ABBF-4739-8D4B-F84240E07AFA}" type="presParOf" srcId="{046963B0-E5DC-4A61-A0A3-6DE3CCE8374A}" destId="{47E69220-C840-4D7C-912A-7B42B4B8F8DB}" srcOrd="1" destOrd="0" presId="urn:microsoft.com/office/officeart/2005/8/layout/hierarchy1"/>
    <dgm:cxn modelId="{F390A937-CEDD-45F7-9A47-F89251BEC22F}" type="presParOf" srcId="{933BD763-8D1B-4852-AD78-F66B7576BB19}" destId="{4D4D8FED-7ED6-4276-B3DE-588A756596B2}" srcOrd="1" destOrd="0" presId="urn:microsoft.com/office/officeart/2005/8/layout/hierarchy1"/>
    <dgm:cxn modelId="{D31EAF62-A8C8-4D59-B4BC-5E877C4AF291}" type="presParOf" srcId="{4D4D8FED-7ED6-4276-B3DE-588A756596B2}" destId="{D2F4FDA4-311B-4BE2-8CE5-688330B23984}" srcOrd="0" destOrd="0" presId="urn:microsoft.com/office/officeart/2005/8/layout/hierarchy1"/>
    <dgm:cxn modelId="{11F35763-32F6-4682-A80A-807F31B36EE3}" type="presParOf" srcId="{D2F4FDA4-311B-4BE2-8CE5-688330B23984}" destId="{79DEBC87-F26F-49A9-B48C-BF035926024E}" srcOrd="0" destOrd="0" presId="urn:microsoft.com/office/officeart/2005/8/layout/hierarchy1"/>
    <dgm:cxn modelId="{C608CF37-79CA-4098-8123-CBBE3B10C82F}" type="presParOf" srcId="{D2F4FDA4-311B-4BE2-8CE5-688330B23984}" destId="{C941F471-3F18-419D-9AB4-8854ACDECEFF}" srcOrd="1" destOrd="0" presId="urn:microsoft.com/office/officeart/2005/8/layout/hierarchy1"/>
    <dgm:cxn modelId="{5186A22D-BD49-4453-9B04-6C20776E73ED}" type="presParOf" srcId="{4D4D8FED-7ED6-4276-B3DE-588A756596B2}" destId="{A3F8BF33-D42B-4D4A-A398-D810F7446056}"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741DCF1-A7C9-416E-9FC1-90F530E35D51}" type="doc">
      <dgm:prSet loTypeId="urn:microsoft.com/office/officeart/2016/7/layout/LinearArrowProcessNumbered" loCatId="process" qsTypeId="urn:microsoft.com/office/officeart/2005/8/quickstyle/simple1" qsCatId="simple" csTypeId="urn:microsoft.com/office/officeart/2005/8/colors/accent1_2" csCatId="accent1"/>
      <dgm:spPr/>
      <dgm:t>
        <a:bodyPr/>
        <a:lstStyle/>
        <a:p>
          <a:endParaRPr lang="en-US"/>
        </a:p>
      </dgm:t>
    </dgm:pt>
    <dgm:pt modelId="{759B0D80-A4A3-4E38-BE63-4164A0E7AFB6}">
      <dgm:prSet/>
      <dgm:spPr/>
      <dgm:t>
        <a:bodyPr/>
        <a:lstStyle/>
        <a:p>
          <a:r>
            <a:rPr lang="en-US"/>
            <a:t>STEP 1</a:t>
          </a:r>
        </a:p>
      </dgm:t>
    </dgm:pt>
    <dgm:pt modelId="{6A714891-0469-4129-8BCE-69F02DE886C6}" type="parTrans" cxnId="{F04DA8CD-588B-4D04-8A7E-1455153D1D19}">
      <dgm:prSet/>
      <dgm:spPr/>
      <dgm:t>
        <a:bodyPr/>
        <a:lstStyle/>
        <a:p>
          <a:endParaRPr lang="en-US"/>
        </a:p>
      </dgm:t>
    </dgm:pt>
    <dgm:pt modelId="{A6E1C23E-1221-4A75-A12F-6E859990596F}" type="sibTrans" cxnId="{F04DA8CD-588B-4D04-8A7E-1455153D1D19}">
      <dgm:prSet phldrT="1"/>
      <dgm:spPr/>
      <dgm:t>
        <a:bodyPr/>
        <a:lstStyle/>
        <a:p>
          <a:r>
            <a:rPr lang="en-US"/>
            <a:t>1</a:t>
          </a:r>
        </a:p>
      </dgm:t>
    </dgm:pt>
    <dgm:pt modelId="{D84E8F62-D0A4-40C8-B3E1-4CF43348E0F1}">
      <dgm:prSet/>
      <dgm:spPr/>
      <dgm:t>
        <a:bodyPr/>
        <a:lstStyle/>
        <a:p>
          <a:r>
            <a:rPr lang="en-US"/>
            <a:t>DAILY MASS</a:t>
          </a:r>
        </a:p>
      </dgm:t>
    </dgm:pt>
    <dgm:pt modelId="{3CE6EB07-3FB0-4AB7-B322-34CF2614B98E}" type="parTrans" cxnId="{4006E375-7F61-4438-9040-D70EF5AD0187}">
      <dgm:prSet/>
      <dgm:spPr/>
      <dgm:t>
        <a:bodyPr/>
        <a:lstStyle/>
        <a:p>
          <a:endParaRPr lang="en-US"/>
        </a:p>
      </dgm:t>
    </dgm:pt>
    <dgm:pt modelId="{5092E62E-F5A4-4DEE-857E-1EE120BBBC64}" type="sibTrans" cxnId="{4006E375-7F61-4438-9040-D70EF5AD0187}">
      <dgm:prSet/>
      <dgm:spPr/>
      <dgm:t>
        <a:bodyPr/>
        <a:lstStyle/>
        <a:p>
          <a:endParaRPr lang="en-US"/>
        </a:p>
      </dgm:t>
    </dgm:pt>
    <dgm:pt modelId="{EFEDC78F-372B-44BF-B568-5F47C7FD5AC7}">
      <dgm:prSet/>
      <dgm:spPr/>
      <dgm:t>
        <a:bodyPr/>
        <a:lstStyle/>
        <a:p>
          <a:r>
            <a:rPr lang="en-US"/>
            <a:t>STEP 2</a:t>
          </a:r>
        </a:p>
      </dgm:t>
    </dgm:pt>
    <dgm:pt modelId="{6366DE31-52B4-42A3-B34F-E6FE3DBAB69A}" type="parTrans" cxnId="{4C4E58B5-2E43-41A1-9EE7-CDB6B47D2733}">
      <dgm:prSet/>
      <dgm:spPr/>
      <dgm:t>
        <a:bodyPr/>
        <a:lstStyle/>
        <a:p>
          <a:endParaRPr lang="en-US"/>
        </a:p>
      </dgm:t>
    </dgm:pt>
    <dgm:pt modelId="{4F3CF308-8709-4D81-995F-FB27D6B3E3FC}" type="sibTrans" cxnId="{4C4E58B5-2E43-41A1-9EE7-CDB6B47D2733}">
      <dgm:prSet phldrT="2"/>
      <dgm:spPr/>
      <dgm:t>
        <a:bodyPr/>
        <a:lstStyle/>
        <a:p>
          <a:r>
            <a:rPr lang="en-US"/>
            <a:t>2</a:t>
          </a:r>
        </a:p>
      </dgm:t>
    </dgm:pt>
    <dgm:pt modelId="{2A679007-0981-435D-B3A9-D0F6F25D7878}">
      <dgm:prSet/>
      <dgm:spPr/>
      <dgm:t>
        <a:bodyPr/>
        <a:lstStyle/>
        <a:p>
          <a:r>
            <a:rPr lang="en-US"/>
            <a:t>ADORATON/CONTEMPLATON</a:t>
          </a:r>
        </a:p>
      </dgm:t>
    </dgm:pt>
    <dgm:pt modelId="{8C5F847E-58D4-4957-B1EB-A6A0A9C3C21B}" type="parTrans" cxnId="{28C34312-2F9B-4A18-B1B8-A8B1A66DAEFB}">
      <dgm:prSet/>
      <dgm:spPr/>
      <dgm:t>
        <a:bodyPr/>
        <a:lstStyle/>
        <a:p>
          <a:endParaRPr lang="en-US"/>
        </a:p>
      </dgm:t>
    </dgm:pt>
    <dgm:pt modelId="{0EB02FF9-50C7-43B5-9C9D-21361C4A543A}" type="sibTrans" cxnId="{28C34312-2F9B-4A18-B1B8-A8B1A66DAEFB}">
      <dgm:prSet/>
      <dgm:spPr/>
      <dgm:t>
        <a:bodyPr/>
        <a:lstStyle/>
        <a:p>
          <a:endParaRPr lang="en-US"/>
        </a:p>
      </dgm:t>
    </dgm:pt>
    <dgm:pt modelId="{154F13DB-8548-4A56-BD5A-B9844FF80965}">
      <dgm:prSet/>
      <dgm:spPr/>
      <dgm:t>
        <a:bodyPr/>
        <a:lstStyle/>
        <a:p>
          <a:r>
            <a:rPr lang="en-US"/>
            <a:t>STEP 3</a:t>
          </a:r>
        </a:p>
      </dgm:t>
    </dgm:pt>
    <dgm:pt modelId="{53383AC3-ECAE-4941-8F9C-DA09DCF14347}" type="parTrans" cxnId="{E7FB2CAA-819B-4D76-8395-9546F0DC86F7}">
      <dgm:prSet/>
      <dgm:spPr/>
      <dgm:t>
        <a:bodyPr/>
        <a:lstStyle/>
        <a:p>
          <a:endParaRPr lang="en-US"/>
        </a:p>
      </dgm:t>
    </dgm:pt>
    <dgm:pt modelId="{EC4AF8B4-F6A5-4268-97EF-F877E0FE0919}" type="sibTrans" cxnId="{E7FB2CAA-819B-4D76-8395-9546F0DC86F7}">
      <dgm:prSet phldrT="3"/>
      <dgm:spPr/>
      <dgm:t>
        <a:bodyPr/>
        <a:lstStyle/>
        <a:p>
          <a:r>
            <a:rPr lang="en-US"/>
            <a:t>3</a:t>
          </a:r>
        </a:p>
      </dgm:t>
    </dgm:pt>
    <dgm:pt modelId="{D25BB383-1E91-4C7D-A0B6-0475D66AFB50}">
      <dgm:prSet/>
      <dgm:spPr/>
      <dgm:t>
        <a:bodyPr/>
        <a:lstStyle/>
        <a:p>
          <a:r>
            <a:rPr lang="en-US"/>
            <a:t>DAILY LECTIO DIVINA </a:t>
          </a:r>
        </a:p>
      </dgm:t>
    </dgm:pt>
    <dgm:pt modelId="{76A5F9C4-5E80-46BF-B26E-2ADA886A50EC}" type="parTrans" cxnId="{C6CAC142-6BCC-491F-A926-77472C20A3ED}">
      <dgm:prSet/>
      <dgm:spPr/>
      <dgm:t>
        <a:bodyPr/>
        <a:lstStyle/>
        <a:p>
          <a:endParaRPr lang="en-US"/>
        </a:p>
      </dgm:t>
    </dgm:pt>
    <dgm:pt modelId="{C5D08D05-D79A-409C-9D3D-4309E283D129}" type="sibTrans" cxnId="{C6CAC142-6BCC-491F-A926-77472C20A3ED}">
      <dgm:prSet/>
      <dgm:spPr/>
      <dgm:t>
        <a:bodyPr/>
        <a:lstStyle/>
        <a:p>
          <a:endParaRPr lang="en-US"/>
        </a:p>
      </dgm:t>
    </dgm:pt>
    <dgm:pt modelId="{9DC260D7-B061-4C48-A55A-5210EF58EE9E}">
      <dgm:prSet/>
      <dgm:spPr/>
      <dgm:t>
        <a:bodyPr/>
        <a:lstStyle/>
        <a:p>
          <a:r>
            <a:rPr lang="en-US"/>
            <a:t>STEP 4</a:t>
          </a:r>
        </a:p>
      </dgm:t>
    </dgm:pt>
    <dgm:pt modelId="{4E5ABA38-AF9F-415A-832C-52EB982F2427}" type="parTrans" cxnId="{6090762F-ABDC-4DF5-A667-663CB0D64DBF}">
      <dgm:prSet/>
      <dgm:spPr/>
      <dgm:t>
        <a:bodyPr/>
        <a:lstStyle/>
        <a:p>
          <a:endParaRPr lang="en-US"/>
        </a:p>
      </dgm:t>
    </dgm:pt>
    <dgm:pt modelId="{F9B41881-FFE8-4D9D-8219-3353E80EDA80}" type="sibTrans" cxnId="{6090762F-ABDC-4DF5-A667-663CB0D64DBF}">
      <dgm:prSet phldrT="4"/>
      <dgm:spPr/>
      <dgm:t>
        <a:bodyPr/>
        <a:lstStyle/>
        <a:p>
          <a:r>
            <a:rPr lang="en-US"/>
            <a:t>4</a:t>
          </a:r>
        </a:p>
      </dgm:t>
    </dgm:pt>
    <dgm:pt modelId="{68E572C8-794D-4EA2-91CC-47892741750D}">
      <dgm:prSet/>
      <dgm:spPr/>
      <dgm:t>
        <a:bodyPr/>
        <a:lstStyle/>
        <a:p>
          <a:r>
            <a:rPr lang="en-US"/>
            <a:t>DAILY LITURGY OF HOURS</a:t>
          </a:r>
        </a:p>
      </dgm:t>
    </dgm:pt>
    <dgm:pt modelId="{353AB12C-076C-4C29-8002-B75E853FF9EE}" type="parTrans" cxnId="{AD69D80C-AF59-46BA-B411-1B2D57BED6A7}">
      <dgm:prSet/>
      <dgm:spPr/>
      <dgm:t>
        <a:bodyPr/>
        <a:lstStyle/>
        <a:p>
          <a:endParaRPr lang="en-US"/>
        </a:p>
      </dgm:t>
    </dgm:pt>
    <dgm:pt modelId="{C936E017-0435-4FFD-80C3-209E54C17E76}" type="sibTrans" cxnId="{AD69D80C-AF59-46BA-B411-1B2D57BED6A7}">
      <dgm:prSet/>
      <dgm:spPr/>
      <dgm:t>
        <a:bodyPr/>
        <a:lstStyle/>
        <a:p>
          <a:endParaRPr lang="en-US"/>
        </a:p>
      </dgm:t>
    </dgm:pt>
    <dgm:pt modelId="{82B5C6AE-EFF1-4F36-8C35-56BF13D12ACC}">
      <dgm:prSet/>
      <dgm:spPr/>
      <dgm:t>
        <a:bodyPr/>
        <a:lstStyle/>
        <a:p>
          <a:r>
            <a:rPr lang="en-US"/>
            <a:t>STEP 5</a:t>
          </a:r>
        </a:p>
      </dgm:t>
    </dgm:pt>
    <dgm:pt modelId="{51EEF4FD-3C96-480F-94BE-09900AB8BA8E}" type="parTrans" cxnId="{18E9740A-BCB5-4775-B985-F47F957DC628}">
      <dgm:prSet/>
      <dgm:spPr/>
      <dgm:t>
        <a:bodyPr/>
        <a:lstStyle/>
        <a:p>
          <a:endParaRPr lang="en-US"/>
        </a:p>
      </dgm:t>
    </dgm:pt>
    <dgm:pt modelId="{CE81749D-3BA4-482F-A869-F1277221A8BD}" type="sibTrans" cxnId="{18E9740A-BCB5-4775-B985-F47F957DC628}">
      <dgm:prSet phldrT="5"/>
      <dgm:spPr/>
      <dgm:t>
        <a:bodyPr/>
        <a:lstStyle/>
        <a:p>
          <a:r>
            <a:rPr lang="en-US"/>
            <a:t>5</a:t>
          </a:r>
        </a:p>
      </dgm:t>
    </dgm:pt>
    <dgm:pt modelId="{2EC15D1F-7B8C-42E0-B179-C0F1B698422B}">
      <dgm:prSet/>
      <dgm:spPr/>
      <dgm:t>
        <a:bodyPr/>
        <a:lstStyle/>
        <a:p>
          <a:r>
            <a:rPr lang="en-US"/>
            <a:t>DAILY ROSARY </a:t>
          </a:r>
        </a:p>
      </dgm:t>
    </dgm:pt>
    <dgm:pt modelId="{3F089441-BC42-4711-A130-8895A05787D8}" type="parTrans" cxnId="{B13E8961-F654-4252-9405-FA1F03DDE438}">
      <dgm:prSet/>
      <dgm:spPr/>
      <dgm:t>
        <a:bodyPr/>
        <a:lstStyle/>
        <a:p>
          <a:endParaRPr lang="en-US"/>
        </a:p>
      </dgm:t>
    </dgm:pt>
    <dgm:pt modelId="{2C086FE2-2E0E-4393-A443-829E9E5505AC}" type="sibTrans" cxnId="{B13E8961-F654-4252-9405-FA1F03DDE438}">
      <dgm:prSet/>
      <dgm:spPr/>
      <dgm:t>
        <a:bodyPr/>
        <a:lstStyle/>
        <a:p>
          <a:endParaRPr lang="en-US"/>
        </a:p>
      </dgm:t>
    </dgm:pt>
    <dgm:pt modelId="{4AE1E724-30D4-4565-AD69-0A9F7D4B4A8A}">
      <dgm:prSet/>
      <dgm:spPr/>
      <dgm:t>
        <a:bodyPr/>
        <a:lstStyle/>
        <a:p>
          <a:r>
            <a:rPr lang="en-US"/>
            <a:t>STEP 6</a:t>
          </a:r>
        </a:p>
      </dgm:t>
    </dgm:pt>
    <dgm:pt modelId="{DE2ABBF0-9A8B-498F-A167-A91E63E09C7F}" type="parTrans" cxnId="{EAEAE773-E3AA-4997-A818-7AB1F05364BF}">
      <dgm:prSet/>
      <dgm:spPr/>
      <dgm:t>
        <a:bodyPr/>
        <a:lstStyle/>
        <a:p>
          <a:endParaRPr lang="en-US"/>
        </a:p>
      </dgm:t>
    </dgm:pt>
    <dgm:pt modelId="{A0D9D844-A881-4F97-90C4-903B513EB46D}" type="sibTrans" cxnId="{EAEAE773-E3AA-4997-A818-7AB1F05364BF}">
      <dgm:prSet phldrT="6"/>
      <dgm:spPr/>
      <dgm:t>
        <a:bodyPr/>
        <a:lstStyle/>
        <a:p>
          <a:r>
            <a:rPr lang="en-US"/>
            <a:t>6</a:t>
          </a:r>
        </a:p>
      </dgm:t>
    </dgm:pt>
    <dgm:pt modelId="{6651DAA9-2934-463C-99FB-34637AABFBFA}">
      <dgm:prSet/>
      <dgm:spPr/>
      <dgm:t>
        <a:bodyPr/>
        <a:lstStyle/>
        <a:p>
          <a:r>
            <a:rPr lang="en-US"/>
            <a:t>FREQUENT CONFESSION</a:t>
          </a:r>
        </a:p>
      </dgm:t>
    </dgm:pt>
    <dgm:pt modelId="{70B23B0D-B0E3-44DF-8466-06F30B45F92E}" type="parTrans" cxnId="{FF62558D-5EE9-4D34-BCC7-0DA2D26AE100}">
      <dgm:prSet/>
      <dgm:spPr/>
      <dgm:t>
        <a:bodyPr/>
        <a:lstStyle/>
        <a:p>
          <a:endParaRPr lang="en-US"/>
        </a:p>
      </dgm:t>
    </dgm:pt>
    <dgm:pt modelId="{5BDD2B3A-0D35-436A-B15C-4405D005321D}" type="sibTrans" cxnId="{FF62558D-5EE9-4D34-BCC7-0DA2D26AE100}">
      <dgm:prSet/>
      <dgm:spPr/>
      <dgm:t>
        <a:bodyPr/>
        <a:lstStyle/>
        <a:p>
          <a:endParaRPr lang="en-US"/>
        </a:p>
      </dgm:t>
    </dgm:pt>
    <dgm:pt modelId="{079F0FA8-A75D-4A26-821C-E96CE3E7B08F}">
      <dgm:prSet/>
      <dgm:spPr/>
      <dgm:t>
        <a:bodyPr/>
        <a:lstStyle/>
        <a:p>
          <a:r>
            <a:rPr lang="en-US"/>
            <a:t>STEP 7</a:t>
          </a:r>
        </a:p>
      </dgm:t>
    </dgm:pt>
    <dgm:pt modelId="{65CC9B90-1574-4E20-BBCE-7ED3317A40E5}" type="parTrans" cxnId="{1F830F1A-F378-4037-AE8F-A8199FCBC76B}">
      <dgm:prSet/>
      <dgm:spPr/>
      <dgm:t>
        <a:bodyPr/>
        <a:lstStyle/>
        <a:p>
          <a:endParaRPr lang="en-US"/>
        </a:p>
      </dgm:t>
    </dgm:pt>
    <dgm:pt modelId="{00D775B7-56E4-4B6F-8BE4-62A72EC66452}" type="sibTrans" cxnId="{1F830F1A-F378-4037-AE8F-A8199FCBC76B}">
      <dgm:prSet phldrT="7"/>
      <dgm:spPr/>
      <dgm:t>
        <a:bodyPr/>
        <a:lstStyle/>
        <a:p>
          <a:r>
            <a:rPr lang="en-US"/>
            <a:t>7</a:t>
          </a:r>
        </a:p>
      </dgm:t>
    </dgm:pt>
    <dgm:pt modelId="{0BE6A9BF-F4A7-434F-95B3-1D2A8E1815BC}">
      <dgm:prSet/>
      <dgm:spPr/>
      <dgm:t>
        <a:bodyPr/>
        <a:lstStyle/>
        <a:p>
          <a:r>
            <a:rPr lang="en-US"/>
            <a:t>SPIRITUAL DIRECTOR </a:t>
          </a:r>
        </a:p>
      </dgm:t>
    </dgm:pt>
    <dgm:pt modelId="{110AB027-AA14-43F7-9C1F-F5DE2708B247}" type="parTrans" cxnId="{A73984A2-A7D3-4BAC-81BB-0E5749734CFB}">
      <dgm:prSet/>
      <dgm:spPr/>
      <dgm:t>
        <a:bodyPr/>
        <a:lstStyle/>
        <a:p>
          <a:endParaRPr lang="en-US"/>
        </a:p>
      </dgm:t>
    </dgm:pt>
    <dgm:pt modelId="{E5F3A33B-48EB-4115-94FF-C8154FAB7CB8}" type="sibTrans" cxnId="{A73984A2-A7D3-4BAC-81BB-0E5749734CFB}">
      <dgm:prSet/>
      <dgm:spPr/>
      <dgm:t>
        <a:bodyPr/>
        <a:lstStyle/>
        <a:p>
          <a:endParaRPr lang="en-US"/>
        </a:p>
      </dgm:t>
    </dgm:pt>
    <dgm:pt modelId="{50DDFDF2-89FB-4C83-816B-F8803EE7B6EB}" type="pres">
      <dgm:prSet presAssocID="{1741DCF1-A7C9-416E-9FC1-90F530E35D51}" presName="linearFlow" presStyleCnt="0">
        <dgm:presLayoutVars>
          <dgm:dir/>
          <dgm:animLvl val="lvl"/>
          <dgm:resizeHandles val="exact"/>
        </dgm:presLayoutVars>
      </dgm:prSet>
      <dgm:spPr/>
    </dgm:pt>
    <dgm:pt modelId="{18BA3607-1C9B-4334-97AD-9CDA563BFA9A}" type="pres">
      <dgm:prSet presAssocID="{759B0D80-A4A3-4E38-BE63-4164A0E7AFB6}" presName="compositeNode" presStyleCnt="0"/>
      <dgm:spPr/>
    </dgm:pt>
    <dgm:pt modelId="{B9EF40B1-5B35-4122-BD9D-8D54F116850D}" type="pres">
      <dgm:prSet presAssocID="{759B0D80-A4A3-4E38-BE63-4164A0E7AFB6}" presName="parTx" presStyleLbl="node1" presStyleIdx="0" presStyleCnt="0">
        <dgm:presLayoutVars>
          <dgm:chMax val="0"/>
          <dgm:chPref val="0"/>
          <dgm:bulletEnabled val="1"/>
        </dgm:presLayoutVars>
      </dgm:prSet>
      <dgm:spPr/>
    </dgm:pt>
    <dgm:pt modelId="{1AB3758E-E1D1-4475-A871-2B8055C7748D}" type="pres">
      <dgm:prSet presAssocID="{759B0D80-A4A3-4E38-BE63-4164A0E7AFB6}" presName="parSh" presStyleCnt="0"/>
      <dgm:spPr/>
    </dgm:pt>
    <dgm:pt modelId="{DDDC281C-D3D1-4C13-BEB0-ABF5CE174E60}" type="pres">
      <dgm:prSet presAssocID="{759B0D80-A4A3-4E38-BE63-4164A0E7AFB6}" presName="lineNode" presStyleLbl="alignAccFollowNode1" presStyleIdx="0" presStyleCnt="21"/>
      <dgm:spPr/>
    </dgm:pt>
    <dgm:pt modelId="{6830F366-3B2E-416D-AA4F-54F370853548}" type="pres">
      <dgm:prSet presAssocID="{759B0D80-A4A3-4E38-BE63-4164A0E7AFB6}" presName="lineArrowNode" presStyleLbl="alignAccFollowNode1" presStyleIdx="1" presStyleCnt="21"/>
      <dgm:spPr/>
    </dgm:pt>
    <dgm:pt modelId="{19322591-415F-4B42-9504-F87536C22FED}" type="pres">
      <dgm:prSet presAssocID="{A6E1C23E-1221-4A75-A12F-6E859990596F}" presName="sibTransNodeCircle" presStyleLbl="alignNode1" presStyleIdx="0" presStyleCnt="7">
        <dgm:presLayoutVars>
          <dgm:chMax val="0"/>
          <dgm:bulletEnabled/>
        </dgm:presLayoutVars>
      </dgm:prSet>
      <dgm:spPr/>
    </dgm:pt>
    <dgm:pt modelId="{02941860-6FEF-4DEC-BC91-24B7C8DF873D}" type="pres">
      <dgm:prSet presAssocID="{A6E1C23E-1221-4A75-A12F-6E859990596F}" presName="spacerBetweenCircleAndCallout" presStyleCnt="0">
        <dgm:presLayoutVars/>
      </dgm:prSet>
      <dgm:spPr/>
    </dgm:pt>
    <dgm:pt modelId="{889828C2-77E8-4888-99ED-A06BB0D4EDD8}" type="pres">
      <dgm:prSet presAssocID="{759B0D80-A4A3-4E38-BE63-4164A0E7AFB6}" presName="nodeText" presStyleLbl="alignAccFollowNode1" presStyleIdx="2" presStyleCnt="21">
        <dgm:presLayoutVars>
          <dgm:bulletEnabled val="1"/>
        </dgm:presLayoutVars>
      </dgm:prSet>
      <dgm:spPr/>
    </dgm:pt>
    <dgm:pt modelId="{F18B015F-860F-40A3-B854-4CB7BBF37628}" type="pres">
      <dgm:prSet presAssocID="{A6E1C23E-1221-4A75-A12F-6E859990596F}" presName="sibTransComposite" presStyleCnt="0"/>
      <dgm:spPr/>
    </dgm:pt>
    <dgm:pt modelId="{FBFA33EA-177C-4D27-9963-2825E21F7ECB}" type="pres">
      <dgm:prSet presAssocID="{EFEDC78F-372B-44BF-B568-5F47C7FD5AC7}" presName="compositeNode" presStyleCnt="0"/>
      <dgm:spPr/>
    </dgm:pt>
    <dgm:pt modelId="{4A26A9DB-C054-4AA4-97E2-C41557B029DD}" type="pres">
      <dgm:prSet presAssocID="{EFEDC78F-372B-44BF-B568-5F47C7FD5AC7}" presName="parTx" presStyleLbl="node1" presStyleIdx="0" presStyleCnt="0">
        <dgm:presLayoutVars>
          <dgm:chMax val="0"/>
          <dgm:chPref val="0"/>
          <dgm:bulletEnabled val="1"/>
        </dgm:presLayoutVars>
      </dgm:prSet>
      <dgm:spPr/>
    </dgm:pt>
    <dgm:pt modelId="{688968E9-096D-4FBF-A4F5-9FC7A9BC2760}" type="pres">
      <dgm:prSet presAssocID="{EFEDC78F-372B-44BF-B568-5F47C7FD5AC7}" presName="parSh" presStyleCnt="0"/>
      <dgm:spPr/>
    </dgm:pt>
    <dgm:pt modelId="{74A2F6EB-15BC-4D31-9B2E-0104020E06E7}" type="pres">
      <dgm:prSet presAssocID="{EFEDC78F-372B-44BF-B568-5F47C7FD5AC7}" presName="lineNode" presStyleLbl="alignAccFollowNode1" presStyleIdx="3" presStyleCnt="21"/>
      <dgm:spPr/>
    </dgm:pt>
    <dgm:pt modelId="{9516F4D8-6EE9-4FD3-9ACF-AD7008DED84E}" type="pres">
      <dgm:prSet presAssocID="{EFEDC78F-372B-44BF-B568-5F47C7FD5AC7}" presName="lineArrowNode" presStyleLbl="alignAccFollowNode1" presStyleIdx="4" presStyleCnt="21"/>
      <dgm:spPr/>
    </dgm:pt>
    <dgm:pt modelId="{9508989A-0760-48B6-9349-B78CDA6AD95B}" type="pres">
      <dgm:prSet presAssocID="{4F3CF308-8709-4D81-995F-FB27D6B3E3FC}" presName="sibTransNodeCircle" presStyleLbl="alignNode1" presStyleIdx="1" presStyleCnt="7">
        <dgm:presLayoutVars>
          <dgm:chMax val="0"/>
          <dgm:bulletEnabled/>
        </dgm:presLayoutVars>
      </dgm:prSet>
      <dgm:spPr/>
    </dgm:pt>
    <dgm:pt modelId="{62427CBF-1DB4-4762-B764-D95E33403CFB}" type="pres">
      <dgm:prSet presAssocID="{4F3CF308-8709-4D81-995F-FB27D6B3E3FC}" presName="spacerBetweenCircleAndCallout" presStyleCnt="0">
        <dgm:presLayoutVars/>
      </dgm:prSet>
      <dgm:spPr/>
    </dgm:pt>
    <dgm:pt modelId="{727D5E59-FDB0-45D4-82F0-A523C5140AD2}" type="pres">
      <dgm:prSet presAssocID="{EFEDC78F-372B-44BF-B568-5F47C7FD5AC7}" presName="nodeText" presStyleLbl="alignAccFollowNode1" presStyleIdx="5" presStyleCnt="21">
        <dgm:presLayoutVars>
          <dgm:bulletEnabled val="1"/>
        </dgm:presLayoutVars>
      </dgm:prSet>
      <dgm:spPr/>
    </dgm:pt>
    <dgm:pt modelId="{BB16F366-F136-43BC-A300-A4F956A0CF5C}" type="pres">
      <dgm:prSet presAssocID="{4F3CF308-8709-4D81-995F-FB27D6B3E3FC}" presName="sibTransComposite" presStyleCnt="0"/>
      <dgm:spPr/>
    </dgm:pt>
    <dgm:pt modelId="{ED0AAE6A-65B9-41A7-9073-8BC1AB099C08}" type="pres">
      <dgm:prSet presAssocID="{154F13DB-8548-4A56-BD5A-B9844FF80965}" presName="compositeNode" presStyleCnt="0"/>
      <dgm:spPr/>
    </dgm:pt>
    <dgm:pt modelId="{29E66303-927A-447B-8334-427F36DDEF07}" type="pres">
      <dgm:prSet presAssocID="{154F13DB-8548-4A56-BD5A-B9844FF80965}" presName="parTx" presStyleLbl="node1" presStyleIdx="0" presStyleCnt="0">
        <dgm:presLayoutVars>
          <dgm:chMax val="0"/>
          <dgm:chPref val="0"/>
          <dgm:bulletEnabled val="1"/>
        </dgm:presLayoutVars>
      </dgm:prSet>
      <dgm:spPr/>
    </dgm:pt>
    <dgm:pt modelId="{11EC8AB6-579E-4912-BC89-50849E57C167}" type="pres">
      <dgm:prSet presAssocID="{154F13DB-8548-4A56-BD5A-B9844FF80965}" presName="parSh" presStyleCnt="0"/>
      <dgm:spPr/>
    </dgm:pt>
    <dgm:pt modelId="{FD219A40-0E20-4EDD-B2A8-DCE61FAFFB4C}" type="pres">
      <dgm:prSet presAssocID="{154F13DB-8548-4A56-BD5A-B9844FF80965}" presName="lineNode" presStyleLbl="alignAccFollowNode1" presStyleIdx="6" presStyleCnt="21"/>
      <dgm:spPr/>
    </dgm:pt>
    <dgm:pt modelId="{0D78F4F0-B16F-47B4-ABE8-CBA6C6024325}" type="pres">
      <dgm:prSet presAssocID="{154F13DB-8548-4A56-BD5A-B9844FF80965}" presName="lineArrowNode" presStyleLbl="alignAccFollowNode1" presStyleIdx="7" presStyleCnt="21"/>
      <dgm:spPr/>
    </dgm:pt>
    <dgm:pt modelId="{1EA652EF-FA27-4806-BC57-F266C5374D9E}" type="pres">
      <dgm:prSet presAssocID="{EC4AF8B4-F6A5-4268-97EF-F877E0FE0919}" presName="sibTransNodeCircle" presStyleLbl="alignNode1" presStyleIdx="2" presStyleCnt="7">
        <dgm:presLayoutVars>
          <dgm:chMax val="0"/>
          <dgm:bulletEnabled/>
        </dgm:presLayoutVars>
      </dgm:prSet>
      <dgm:spPr/>
    </dgm:pt>
    <dgm:pt modelId="{2AD29326-3C20-4BA2-B4DC-A90C1484C3BE}" type="pres">
      <dgm:prSet presAssocID="{EC4AF8B4-F6A5-4268-97EF-F877E0FE0919}" presName="spacerBetweenCircleAndCallout" presStyleCnt="0">
        <dgm:presLayoutVars/>
      </dgm:prSet>
      <dgm:spPr/>
    </dgm:pt>
    <dgm:pt modelId="{41818690-C000-4D79-A6A5-76A59D2A82DE}" type="pres">
      <dgm:prSet presAssocID="{154F13DB-8548-4A56-BD5A-B9844FF80965}" presName="nodeText" presStyleLbl="alignAccFollowNode1" presStyleIdx="8" presStyleCnt="21">
        <dgm:presLayoutVars>
          <dgm:bulletEnabled val="1"/>
        </dgm:presLayoutVars>
      </dgm:prSet>
      <dgm:spPr/>
    </dgm:pt>
    <dgm:pt modelId="{714D9F9D-476E-4FAA-A0F6-13EE9CB1CEA6}" type="pres">
      <dgm:prSet presAssocID="{EC4AF8B4-F6A5-4268-97EF-F877E0FE0919}" presName="sibTransComposite" presStyleCnt="0"/>
      <dgm:spPr/>
    </dgm:pt>
    <dgm:pt modelId="{B3538FB3-5395-457B-985F-2856D9561ECC}" type="pres">
      <dgm:prSet presAssocID="{9DC260D7-B061-4C48-A55A-5210EF58EE9E}" presName="compositeNode" presStyleCnt="0"/>
      <dgm:spPr/>
    </dgm:pt>
    <dgm:pt modelId="{4EF962CC-A86A-4222-AA24-AFB5D037E1D8}" type="pres">
      <dgm:prSet presAssocID="{9DC260D7-B061-4C48-A55A-5210EF58EE9E}" presName="parTx" presStyleLbl="node1" presStyleIdx="0" presStyleCnt="0">
        <dgm:presLayoutVars>
          <dgm:chMax val="0"/>
          <dgm:chPref val="0"/>
          <dgm:bulletEnabled val="1"/>
        </dgm:presLayoutVars>
      </dgm:prSet>
      <dgm:spPr/>
    </dgm:pt>
    <dgm:pt modelId="{BD3E7258-8E19-4815-8350-5091FE044DE3}" type="pres">
      <dgm:prSet presAssocID="{9DC260D7-B061-4C48-A55A-5210EF58EE9E}" presName="parSh" presStyleCnt="0"/>
      <dgm:spPr/>
    </dgm:pt>
    <dgm:pt modelId="{F5C26623-AF26-436C-A621-A2CA64AD48F7}" type="pres">
      <dgm:prSet presAssocID="{9DC260D7-B061-4C48-A55A-5210EF58EE9E}" presName="lineNode" presStyleLbl="alignAccFollowNode1" presStyleIdx="9" presStyleCnt="21"/>
      <dgm:spPr/>
    </dgm:pt>
    <dgm:pt modelId="{094A6B66-6E27-4E8F-8550-103DA978E594}" type="pres">
      <dgm:prSet presAssocID="{9DC260D7-B061-4C48-A55A-5210EF58EE9E}" presName="lineArrowNode" presStyleLbl="alignAccFollowNode1" presStyleIdx="10" presStyleCnt="21"/>
      <dgm:spPr/>
    </dgm:pt>
    <dgm:pt modelId="{088828CB-8117-4DB5-A8D0-06113B8CD02E}" type="pres">
      <dgm:prSet presAssocID="{F9B41881-FFE8-4D9D-8219-3353E80EDA80}" presName="sibTransNodeCircle" presStyleLbl="alignNode1" presStyleIdx="3" presStyleCnt="7">
        <dgm:presLayoutVars>
          <dgm:chMax val="0"/>
          <dgm:bulletEnabled/>
        </dgm:presLayoutVars>
      </dgm:prSet>
      <dgm:spPr/>
    </dgm:pt>
    <dgm:pt modelId="{1DEE64DC-C024-46E9-90A6-6A402316ECCE}" type="pres">
      <dgm:prSet presAssocID="{F9B41881-FFE8-4D9D-8219-3353E80EDA80}" presName="spacerBetweenCircleAndCallout" presStyleCnt="0">
        <dgm:presLayoutVars/>
      </dgm:prSet>
      <dgm:spPr/>
    </dgm:pt>
    <dgm:pt modelId="{CB1A1E78-2785-49D1-8625-76B5A06A17E2}" type="pres">
      <dgm:prSet presAssocID="{9DC260D7-B061-4C48-A55A-5210EF58EE9E}" presName="nodeText" presStyleLbl="alignAccFollowNode1" presStyleIdx="11" presStyleCnt="21">
        <dgm:presLayoutVars>
          <dgm:bulletEnabled val="1"/>
        </dgm:presLayoutVars>
      </dgm:prSet>
      <dgm:spPr/>
    </dgm:pt>
    <dgm:pt modelId="{1F811FD7-855B-417F-8B5C-16339678FEED}" type="pres">
      <dgm:prSet presAssocID="{F9B41881-FFE8-4D9D-8219-3353E80EDA80}" presName="sibTransComposite" presStyleCnt="0"/>
      <dgm:spPr/>
    </dgm:pt>
    <dgm:pt modelId="{38039737-E0D3-4478-9B71-B5C17263BCF4}" type="pres">
      <dgm:prSet presAssocID="{82B5C6AE-EFF1-4F36-8C35-56BF13D12ACC}" presName="compositeNode" presStyleCnt="0"/>
      <dgm:spPr/>
    </dgm:pt>
    <dgm:pt modelId="{B567AC13-4CE3-46E1-BC31-A38E07C987E2}" type="pres">
      <dgm:prSet presAssocID="{82B5C6AE-EFF1-4F36-8C35-56BF13D12ACC}" presName="parTx" presStyleLbl="node1" presStyleIdx="0" presStyleCnt="0">
        <dgm:presLayoutVars>
          <dgm:chMax val="0"/>
          <dgm:chPref val="0"/>
          <dgm:bulletEnabled val="1"/>
        </dgm:presLayoutVars>
      </dgm:prSet>
      <dgm:spPr/>
    </dgm:pt>
    <dgm:pt modelId="{6E862C08-C06B-4B1E-B937-D394FB958CFA}" type="pres">
      <dgm:prSet presAssocID="{82B5C6AE-EFF1-4F36-8C35-56BF13D12ACC}" presName="parSh" presStyleCnt="0"/>
      <dgm:spPr/>
    </dgm:pt>
    <dgm:pt modelId="{85C447C3-F5F5-427C-BD6F-BEBCB3BE1E35}" type="pres">
      <dgm:prSet presAssocID="{82B5C6AE-EFF1-4F36-8C35-56BF13D12ACC}" presName="lineNode" presStyleLbl="alignAccFollowNode1" presStyleIdx="12" presStyleCnt="21"/>
      <dgm:spPr/>
    </dgm:pt>
    <dgm:pt modelId="{16C3B4C8-C21A-439B-A677-3C058CCCF83B}" type="pres">
      <dgm:prSet presAssocID="{82B5C6AE-EFF1-4F36-8C35-56BF13D12ACC}" presName="lineArrowNode" presStyleLbl="alignAccFollowNode1" presStyleIdx="13" presStyleCnt="21"/>
      <dgm:spPr/>
    </dgm:pt>
    <dgm:pt modelId="{794AE3E0-8829-4F05-AAD1-141A3A8CCA10}" type="pres">
      <dgm:prSet presAssocID="{CE81749D-3BA4-482F-A869-F1277221A8BD}" presName="sibTransNodeCircle" presStyleLbl="alignNode1" presStyleIdx="4" presStyleCnt="7">
        <dgm:presLayoutVars>
          <dgm:chMax val="0"/>
          <dgm:bulletEnabled/>
        </dgm:presLayoutVars>
      </dgm:prSet>
      <dgm:spPr/>
    </dgm:pt>
    <dgm:pt modelId="{04BFA41D-CC5F-470C-96B4-53EE93AF5698}" type="pres">
      <dgm:prSet presAssocID="{CE81749D-3BA4-482F-A869-F1277221A8BD}" presName="spacerBetweenCircleAndCallout" presStyleCnt="0">
        <dgm:presLayoutVars/>
      </dgm:prSet>
      <dgm:spPr/>
    </dgm:pt>
    <dgm:pt modelId="{23C021A3-14D2-4457-B461-E288D8FBF110}" type="pres">
      <dgm:prSet presAssocID="{82B5C6AE-EFF1-4F36-8C35-56BF13D12ACC}" presName="nodeText" presStyleLbl="alignAccFollowNode1" presStyleIdx="14" presStyleCnt="21">
        <dgm:presLayoutVars>
          <dgm:bulletEnabled val="1"/>
        </dgm:presLayoutVars>
      </dgm:prSet>
      <dgm:spPr/>
    </dgm:pt>
    <dgm:pt modelId="{ED3FF975-31A4-43BE-8860-DDD44CE5382D}" type="pres">
      <dgm:prSet presAssocID="{CE81749D-3BA4-482F-A869-F1277221A8BD}" presName="sibTransComposite" presStyleCnt="0"/>
      <dgm:spPr/>
    </dgm:pt>
    <dgm:pt modelId="{A6674C60-E5F8-47BA-9ABA-9D5FB6A68C8D}" type="pres">
      <dgm:prSet presAssocID="{4AE1E724-30D4-4565-AD69-0A9F7D4B4A8A}" presName="compositeNode" presStyleCnt="0"/>
      <dgm:spPr/>
    </dgm:pt>
    <dgm:pt modelId="{1F2976AE-AFBA-4F1E-AAC8-6A2C97939715}" type="pres">
      <dgm:prSet presAssocID="{4AE1E724-30D4-4565-AD69-0A9F7D4B4A8A}" presName="parTx" presStyleLbl="node1" presStyleIdx="0" presStyleCnt="0">
        <dgm:presLayoutVars>
          <dgm:chMax val="0"/>
          <dgm:chPref val="0"/>
          <dgm:bulletEnabled val="1"/>
        </dgm:presLayoutVars>
      </dgm:prSet>
      <dgm:spPr/>
    </dgm:pt>
    <dgm:pt modelId="{62C2782D-B6A3-4075-AF91-A328F54331DD}" type="pres">
      <dgm:prSet presAssocID="{4AE1E724-30D4-4565-AD69-0A9F7D4B4A8A}" presName="parSh" presStyleCnt="0"/>
      <dgm:spPr/>
    </dgm:pt>
    <dgm:pt modelId="{A9B93332-8D7C-4063-84FB-BEFE0D2C1FB1}" type="pres">
      <dgm:prSet presAssocID="{4AE1E724-30D4-4565-AD69-0A9F7D4B4A8A}" presName="lineNode" presStyleLbl="alignAccFollowNode1" presStyleIdx="15" presStyleCnt="21"/>
      <dgm:spPr/>
    </dgm:pt>
    <dgm:pt modelId="{A5528F5E-DE2F-45D1-A9BB-9FA1B56CC9F0}" type="pres">
      <dgm:prSet presAssocID="{4AE1E724-30D4-4565-AD69-0A9F7D4B4A8A}" presName="lineArrowNode" presStyleLbl="alignAccFollowNode1" presStyleIdx="16" presStyleCnt="21"/>
      <dgm:spPr/>
    </dgm:pt>
    <dgm:pt modelId="{33628C5B-3967-427C-8B19-552227530EB7}" type="pres">
      <dgm:prSet presAssocID="{A0D9D844-A881-4F97-90C4-903B513EB46D}" presName="sibTransNodeCircle" presStyleLbl="alignNode1" presStyleIdx="5" presStyleCnt="7">
        <dgm:presLayoutVars>
          <dgm:chMax val="0"/>
          <dgm:bulletEnabled/>
        </dgm:presLayoutVars>
      </dgm:prSet>
      <dgm:spPr/>
    </dgm:pt>
    <dgm:pt modelId="{96E71EAE-36DE-4BB6-B134-5DA459B6465D}" type="pres">
      <dgm:prSet presAssocID="{A0D9D844-A881-4F97-90C4-903B513EB46D}" presName="spacerBetweenCircleAndCallout" presStyleCnt="0">
        <dgm:presLayoutVars/>
      </dgm:prSet>
      <dgm:spPr/>
    </dgm:pt>
    <dgm:pt modelId="{DAA6BDB6-BE70-4ED9-A3F9-97DD1AFFA5B0}" type="pres">
      <dgm:prSet presAssocID="{4AE1E724-30D4-4565-AD69-0A9F7D4B4A8A}" presName="nodeText" presStyleLbl="alignAccFollowNode1" presStyleIdx="17" presStyleCnt="21">
        <dgm:presLayoutVars>
          <dgm:bulletEnabled val="1"/>
        </dgm:presLayoutVars>
      </dgm:prSet>
      <dgm:spPr/>
    </dgm:pt>
    <dgm:pt modelId="{580AA678-9829-47EA-B223-C8F372C30947}" type="pres">
      <dgm:prSet presAssocID="{A0D9D844-A881-4F97-90C4-903B513EB46D}" presName="sibTransComposite" presStyleCnt="0"/>
      <dgm:spPr/>
    </dgm:pt>
    <dgm:pt modelId="{A82BE436-BB8C-434B-BECF-D92EB7DED151}" type="pres">
      <dgm:prSet presAssocID="{079F0FA8-A75D-4A26-821C-E96CE3E7B08F}" presName="compositeNode" presStyleCnt="0"/>
      <dgm:spPr/>
    </dgm:pt>
    <dgm:pt modelId="{D4EE3588-453C-46A7-B18E-5B2E3F56822E}" type="pres">
      <dgm:prSet presAssocID="{079F0FA8-A75D-4A26-821C-E96CE3E7B08F}" presName="parTx" presStyleLbl="node1" presStyleIdx="0" presStyleCnt="0">
        <dgm:presLayoutVars>
          <dgm:chMax val="0"/>
          <dgm:chPref val="0"/>
          <dgm:bulletEnabled val="1"/>
        </dgm:presLayoutVars>
      </dgm:prSet>
      <dgm:spPr/>
    </dgm:pt>
    <dgm:pt modelId="{789C022C-02CE-4EC1-933C-E2B81DE4BF4D}" type="pres">
      <dgm:prSet presAssocID="{079F0FA8-A75D-4A26-821C-E96CE3E7B08F}" presName="parSh" presStyleCnt="0"/>
      <dgm:spPr/>
    </dgm:pt>
    <dgm:pt modelId="{9093E4A1-00EF-40DF-87A4-D205673B89AF}" type="pres">
      <dgm:prSet presAssocID="{079F0FA8-A75D-4A26-821C-E96CE3E7B08F}" presName="lineNode" presStyleLbl="alignAccFollowNode1" presStyleIdx="18" presStyleCnt="21"/>
      <dgm:spPr/>
    </dgm:pt>
    <dgm:pt modelId="{637276E1-3A42-4D72-8815-D6C898B5AA8E}" type="pres">
      <dgm:prSet presAssocID="{079F0FA8-A75D-4A26-821C-E96CE3E7B08F}" presName="lineArrowNode" presStyleLbl="alignAccFollowNode1" presStyleIdx="19" presStyleCnt="21"/>
      <dgm:spPr/>
    </dgm:pt>
    <dgm:pt modelId="{4B54C642-2C0E-46D0-9231-B67AAFC5637D}" type="pres">
      <dgm:prSet presAssocID="{00D775B7-56E4-4B6F-8BE4-62A72EC66452}" presName="sibTransNodeCircle" presStyleLbl="alignNode1" presStyleIdx="6" presStyleCnt="7">
        <dgm:presLayoutVars>
          <dgm:chMax val="0"/>
          <dgm:bulletEnabled/>
        </dgm:presLayoutVars>
      </dgm:prSet>
      <dgm:spPr/>
    </dgm:pt>
    <dgm:pt modelId="{F1340F86-E170-46DA-9A80-BD42CB5B3307}" type="pres">
      <dgm:prSet presAssocID="{00D775B7-56E4-4B6F-8BE4-62A72EC66452}" presName="spacerBetweenCircleAndCallout" presStyleCnt="0">
        <dgm:presLayoutVars/>
      </dgm:prSet>
      <dgm:spPr/>
    </dgm:pt>
    <dgm:pt modelId="{32924510-9957-4BA4-8F28-733E552FA265}" type="pres">
      <dgm:prSet presAssocID="{079F0FA8-A75D-4A26-821C-E96CE3E7B08F}" presName="nodeText" presStyleLbl="alignAccFollowNode1" presStyleIdx="20" presStyleCnt="21">
        <dgm:presLayoutVars>
          <dgm:bulletEnabled val="1"/>
        </dgm:presLayoutVars>
      </dgm:prSet>
      <dgm:spPr/>
    </dgm:pt>
  </dgm:ptLst>
  <dgm:cxnLst>
    <dgm:cxn modelId="{63045400-EF81-44A2-9D74-782742E36B5E}" type="presOf" srcId="{154F13DB-8548-4A56-BD5A-B9844FF80965}" destId="{41818690-C000-4D79-A6A5-76A59D2A82DE}" srcOrd="0" destOrd="0" presId="urn:microsoft.com/office/officeart/2016/7/layout/LinearArrowProcessNumbered"/>
    <dgm:cxn modelId="{F0D76601-03B5-4A3C-85C9-E6163B5C14EC}" type="presOf" srcId="{A6E1C23E-1221-4A75-A12F-6E859990596F}" destId="{19322591-415F-4B42-9504-F87536C22FED}" srcOrd="0" destOrd="0" presId="urn:microsoft.com/office/officeart/2016/7/layout/LinearArrowProcessNumbered"/>
    <dgm:cxn modelId="{18E9740A-BCB5-4775-B985-F47F957DC628}" srcId="{1741DCF1-A7C9-416E-9FC1-90F530E35D51}" destId="{82B5C6AE-EFF1-4F36-8C35-56BF13D12ACC}" srcOrd="4" destOrd="0" parTransId="{51EEF4FD-3C96-480F-94BE-09900AB8BA8E}" sibTransId="{CE81749D-3BA4-482F-A869-F1277221A8BD}"/>
    <dgm:cxn modelId="{BBCDEB0A-7B58-424F-9F13-F20C242BE4D1}" type="presOf" srcId="{A0D9D844-A881-4F97-90C4-903B513EB46D}" destId="{33628C5B-3967-427C-8B19-552227530EB7}" srcOrd="0" destOrd="0" presId="urn:microsoft.com/office/officeart/2016/7/layout/LinearArrowProcessNumbered"/>
    <dgm:cxn modelId="{AD69D80C-AF59-46BA-B411-1B2D57BED6A7}" srcId="{9DC260D7-B061-4C48-A55A-5210EF58EE9E}" destId="{68E572C8-794D-4EA2-91CC-47892741750D}" srcOrd="0" destOrd="0" parTransId="{353AB12C-076C-4C29-8002-B75E853FF9EE}" sibTransId="{C936E017-0435-4FFD-80C3-209E54C17E76}"/>
    <dgm:cxn modelId="{28C34312-2F9B-4A18-B1B8-A8B1A66DAEFB}" srcId="{EFEDC78F-372B-44BF-B568-5F47C7FD5AC7}" destId="{2A679007-0981-435D-B3A9-D0F6F25D7878}" srcOrd="0" destOrd="0" parTransId="{8C5F847E-58D4-4957-B1EB-A6A0A9C3C21B}" sibTransId="{0EB02FF9-50C7-43B5-9C9D-21361C4A543A}"/>
    <dgm:cxn modelId="{38876216-D895-4B1E-A762-2CF0EE86B8CB}" type="presOf" srcId="{4AE1E724-30D4-4565-AD69-0A9F7D4B4A8A}" destId="{DAA6BDB6-BE70-4ED9-A3F9-97DD1AFFA5B0}" srcOrd="0" destOrd="0" presId="urn:microsoft.com/office/officeart/2016/7/layout/LinearArrowProcessNumbered"/>
    <dgm:cxn modelId="{1F830F1A-F378-4037-AE8F-A8199FCBC76B}" srcId="{1741DCF1-A7C9-416E-9FC1-90F530E35D51}" destId="{079F0FA8-A75D-4A26-821C-E96CE3E7B08F}" srcOrd="6" destOrd="0" parTransId="{65CC9B90-1574-4E20-BBCE-7ED3317A40E5}" sibTransId="{00D775B7-56E4-4B6F-8BE4-62A72EC66452}"/>
    <dgm:cxn modelId="{C23CA120-4306-4EDE-BCBA-562D50173EA1}" type="presOf" srcId="{1741DCF1-A7C9-416E-9FC1-90F530E35D51}" destId="{50DDFDF2-89FB-4C83-816B-F8803EE7B6EB}" srcOrd="0" destOrd="0" presId="urn:microsoft.com/office/officeart/2016/7/layout/LinearArrowProcessNumbered"/>
    <dgm:cxn modelId="{2CC3B72A-3C3E-443D-B494-91A318051D25}" type="presOf" srcId="{CE81749D-3BA4-482F-A869-F1277221A8BD}" destId="{794AE3E0-8829-4F05-AAD1-141A3A8CCA10}" srcOrd="0" destOrd="0" presId="urn:microsoft.com/office/officeart/2016/7/layout/LinearArrowProcessNumbered"/>
    <dgm:cxn modelId="{6090762F-ABDC-4DF5-A667-663CB0D64DBF}" srcId="{1741DCF1-A7C9-416E-9FC1-90F530E35D51}" destId="{9DC260D7-B061-4C48-A55A-5210EF58EE9E}" srcOrd="3" destOrd="0" parTransId="{4E5ABA38-AF9F-415A-832C-52EB982F2427}" sibTransId="{F9B41881-FFE8-4D9D-8219-3353E80EDA80}"/>
    <dgm:cxn modelId="{B13E8961-F654-4252-9405-FA1F03DDE438}" srcId="{82B5C6AE-EFF1-4F36-8C35-56BF13D12ACC}" destId="{2EC15D1F-7B8C-42E0-B179-C0F1B698422B}" srcOrd="0" destOrd="0" parTransId="{3F089441-BC42-4711-A130-8895A05787D8}" sibTransId="{2C086FE2-2E0E-4393-A443-829E9E5505AC}"/>
    <dgm:cxn modelId="{C6CAC142-6BCC-491F-A926-77472C20A3ED}" srcId="{154F13DB-8548-4A56-BD5A-B9844FF80965}" destId="{D25BB383-1E91-4C7D-A0B6-0475D66AFB50}" srcOrd="0" destOrd="0" parTransId="{76A5F9C4-5E80-46BF-B26E-2ADA886A50EC}" sibTransId="{C5D08D05-D79A-409C-9D3D-4309E283D129}"/>
    <dgm:cxn modelId="{52D8B167-E8E9-4764-A8B0-17DA8BC1C02F}" type="presOf" srcId="{0BE6A9BF-F4A7-434F-95B3-1D2A8E1815BC}" destId="{32924510-9957-4BA4-8F28-733E552FA265}" srcOrd="0" destOrd="1" presId="urn:microsoft.com/office/officeart/2016/7/layout/LinearArrowProcessNumbered"/>
    <dgm:cxn modelId="{1A62B84C-5F49-476F-B671-47501F773FA6}" type="presOf" srcId="{6651DAA9-2934-463C-99FB-34637AABFBFA}" destId="{DAA6BDB6-BE70-4ED9-A3F9-97DD1AFFA5B0}" srcOrd="0" destOrd="1" presId="urn:microsoft.com/office/officeart/2016/7/layout/LinearArrowProcessNumbered"/>
    <dgm:cxn modelId="{EAEAE773-E3AA-4997-A818-7AB1F05364BF}" srcId="{1741DCF1-A7C9-416E-9FC1-90F530E35D51}" destId="{4AE1E724-30D4-4565-AD69-0A9F7D4B4A8A}" srcOrd="5" destOrd="0" parTransId="{DE2ABBF0-9A8B-498F-A167-A91E63E09C7F}" sibTransId="{A0D9D844-A881-4F97-90C4-903B513EB46D}"/>
    <dgm:cxn modelId="{6B4F1C55-DCF2-494A-B5C8-C2BCF9090325}" type="presOf" srcId="{EFEDC78F-372B-44BF-B568-5F47C7FD5AC7}" destId="{727D5E59-FDB0-45D4-82F0-A523C5140AD2}" srcOrd="0" destOrd="0" presId="urn:microsoft.com/office/officeart/2016/7/layout/LinearArrowProcessNumbered"/>
    <dgm:cxn modelId="{4006E375-7F61-4438-9040-D70EF5AD0187}" srcId="{759B0D80-A4A3-4E38-BE63-4164A0E7AFB6}" destId="{D84E8F62-D0A4-40C8-B3E1-4CF43348E0F1}" srcOrd="0" destOrd="0" parTransId="{3CE6EB07-3FB0-4AB7-B322-34CF2614B98E}" sibTransId="{5092E62E-F5A4-4DEE-857E-1EE120BBBC64}"/>
    <dgm:cxn modelId="{BA092256-26BF-463D-955A-D5C81349080F}" type="presOf" srcId="{4F3CF308-8709-4D81-995F-FB27D6B3E3FC}" destId="{9508989A-0760-48B6-9349-B78CDA6AD95B}" srcOrd="0" destOrd="0" presId="urn:microsoft.com/office/officeart/2016/7/layout/LinearArrowProcessNumbered"/>
    <dgm:cxn modelId="{562DCF7E-7CE5-49E7-9642-BD5123A2D61B}" type="presOf" srcId="{D25BB383-1E91-4C7D-A0B6-0475D66AFB50}" destId="{41818690-C000-4D79-A6A5-76A59D2A82DE}" srcOrd="0" destOrd="1" presId="urn:microsoft.com/office/officeart/2016/7/layout/LinearArrowProcessNumbered"/>
    <dgm:cxn modelId="{FF62558D-5EE9-4D34-BCC7-0DA2D26AE100}" srcId="{4AE1E724-30D4-4565-AD69-0A9F7D4B4A8A}" destId="{6651DAA9-2934-463C-99FB-34637AABFBFA}" srcOrd="0" destOrd="0" parTransId="{70B23B0D-B0E3-44DF-8466-06F30B45F92E}" sibTransId="{5BDD2B3A-0D35-436A-B15C-4405D005321D}"/>
    <dgm:cxn modelId="{2E9C7A8D-3B73-4095-A75B-67EC871D09C1}" type="presOf" srcId="{EC4AF8B4-F6A5-4268-97EF-F877E0FE0919}" destId="{1EA652EF-FA27-4806-BC57-F266C5374D9E}" srcOrd="0" destOrd="0" presId="urn:microsoft.com/office/officeart/2016/7/layout/LinearArrowProcessNumbered"/>
    <dgm:cxn modelId="{5C483090-272F-48E6-8E62-694FF25024FB}" type="presOf" srcId="{079F0FA8-A75D-4A26-821C-E96CE3E7B08F}" destId="{32924510-9957-4BA4-8F28-733E552FA265}" srcOrd="0" destOrd="0" presId="urn:microsoft.com/office/officeart/2016/7/layout/LinearArrowProcessNumbered"/>
    <dgm:cxn modelId="{EB50ED92-1BC4-4E41-9C91-34706A9922E3}" type="presOf" srcId="{D84E8F62-D0A4-40C8-B3E1-4CF43348E0F1}" destId="{889828C2-77E8-4888-99ED-A06BB0D4EDD8}" srcOrd="0" destOrd="1" presId="urn:microsoft.com/office/officeart/2016/7/layout/LinearArrowProcessNumbered"/>
    <dgm:cxn modelId="{2F129B95-3D01-4E49-AADB-9C205BDEF5EC}" type="presOf" srcId="{F9B41881-FFE8-4D9D-8219-3353E80EDA80}" destId="{088828CB-8117-4DB5-A8D0-06113B8CD02E}" srcOrd="0" destOrd="0" presId="urn:microsoft.com/office/officeart/2016/7/layout/LinearArrowProcessNumbered"/>
    <dgm:cxn modelId="{A73984A2-A7D3-4BAC-81BB-0E5749734CFB}" srcId="{079F0FA8-A75D-4A26-821C-E96CE3E7B08F}" destId="{0BE6A9BF-F4A7-434F-95B3-1D2A8E1815BC}" srcOrd="0" destOrd="0" parTransId="{110AB027-AA14-43F7-9C1F-F5DE2708B247}" sibTransId="{E5F3A33B-48EB-4115-94FF-C8154FAB7CB8}"/>
    <dgm:cxn modelId="{E7FB2CAA-819B-4D76-8395-9546F0DC86F7}" srcId="{1741DCF1-A7C9-416E-9FC1-90F530E35D51}" destId="{154F13DB-8548-4A56-BD5A-B9844FF80965}" srcOrd="2" destOrd="0" parTransId="{53383AC3-ECAE-4941-8F9C-DA09DCF14347}" sibTransId="{EC4AF8B4-F6A5-4268-97EF-F877E0FE0919}"/>
    <dgm:cxn modelId="{67957BB3-AB00-4B48-B917-14F867A6A9D4}" type="presOf" srcId="{759B0D80-A4A3-4E38-BE63-4164A0E7AFB6}" destId="{889828C2-77E8-4888-99ED-A06BB0D4EDD8}" srcOrd="0" destOrd="0" presId="urn:microsoft.com/office/officeart/2016/7/layout/LinearArrowProcessNumbered"/>
    <dgm:cxn modelId="{E9B6C5B4-0EEF-4503-B4F4-75098D907B52}" type="presOf" srcId="{9DC260D7-B061-4C48-A55A-5210EF58EE9E}" destId="{CB1A1E78-2785-49D1-8625-76B5A06A17E2}" srcOrd="0" destOrd="0" presId="urn:microsoft.com/office/officeart/2016/7/layout/LinearArrowProcessNumbered"/>
    <dgm:cxn modelId="{4C4E58B5-2E43-41A1-9EE7-CDB6B47D2733}" srcId="{1741DCF1-A7C9-416E-9FC1-90F530E35D51}" destId="{EFEDC78F-372B-44BF-B568-5F47C7FD5AC7}" srcOrd="1" destOrd="0" parTransId="{6366DE31-52B4-42A3-B34F-E6FE3DBAB69A}" sibTransId="{4F3CF308-8709-4D81-995F-FB27D6B3E3FC}"/>
    <dgm:cxn modelId="{1E0316BD-2FE6-40CF-81EC-E6424807146A}" type="presOf" srcId="{68E572C8-794D-4EA2-91CC-47892741750D}" destId="{CB1A1E78-2785-49D1-8625-76B5A06A17E2}" srcOrd="0" destOrd="1" presId="urn:microsoft.com/office/officeart/2016/7/layout/LinearArrowProcessNumbered"/>
    <dgm:cxn modelId="{12B96DC2-AA0D-4DF6-9987-FA3F141F5670}" type="presOf" srcId="{00D775B7-56E4-4B6F-8BE4-62A72EC66452}" destId="{4B54C642-2C0E-46D0-9231-B67AAFC5637D}" srcOrd="0" destOrd="0" presId="urn:microsoft.com/office/officeart/2016/7/layout/LinearArrowProcessNumbered"/>
    <dgm:cxn modelId="{79A7FAC8-1C54-4BEC-9963-6ABBDA52A8AB}" type="presOf" srcId="{2A679007-0981-435D-B3A9-D0F6F25D7878}" destId="{727D5E59-FDB0-45D4-82F0-A523C5140AD2}" srcOrd="0" destOrd="1" presId="urn:microsoft.com/office/officeart/2016/7/layout/LinearArrowProcessNumbered"/>
    <dgm:cxn modelId="{F04DA8CD-588B-4D04-8A7E-1455153D1D19}" srcId="{1741DCF1-A7C9-416E-9FC1-90F530E35D51}" destId="{759B0D80-A4A3-4E38-BE63-4164A0E7AFB6}" srcOrd="0" destOrd="0" parTransId="{6A714891-0469-4129-8BCE-69F02DE886C6}" sibTransId="{A6E1C23E-1221-4A75-A12F-6E859990596F}"/>
    <dgm:cxn modelId="{317971D8-AA7B-4C77-BE0C-D5849A7DE31A}" type="presOf" srcId="{82B5C6AE-EFF1-4F36-8C35-56BF13D12ACC}" destId="{23C021A3-14D2-4457-B461-E288D8FBF110}" srcOrd="0" destOrd="0" presId="urn:microsoft.com/office/officeart/2016/7/layout/LinearArrowProcessNumbered"/>
    <dgm:cxn modelId="{51A5CAE6-D09F-478F-8893-DE048E9AFB50}" type="presOf" srcId="{2EC15D1F-7B8C-42E0-B179-C0F1B698422B}" destId="{23C021A3-14D2-4457-B461-E288D8FBF110}" srcOrd="0" destOrd="1" presId="urn:microsoft.com/office/officeart/2016/7/layout/LinearArrowProcessNumbered"/>
    <dgm:cxn modelId="{13E1A557-9A16-4ED4-A98C-FAD5F6110FE7}" type="presParOf" srcId="{50DDFDF2-89FB-4C83-816B-F8803EE7B6EB}" destId="{18BA3607-1C9B-4334-97AD-9CDA563BFA9A}" srcOrd="0" destOrd="0" presId="urn:microsoft.com/office/officeart/2016/7/layout/LinearArrowProcessNumbered"/>
    <dgm:cxn modelId="{9CDCC0E9-7625-4BFE-B1AA-33D1A1B8AF5E}" type="presParOf" srcId="{18BA3607-1C9B-4334-97AD-9CDA563BFA9A}" destId="{B9EF40B1-5B35-4122-BD9D-8D54F116850D}" srcOrd="0" destOrd="0" presId="urn:microsoft.com/office/officeart/2016/7/layout/LinearArrowProcessNumbered"/>
    <dgm:cxn modelId="{C13A57D2-6A1F-4180-996C-03409B5CC29A}" type="presParOf" srcId="{18BA3607-1C9B-4334-97AD-9CDA563BFA9A}" destId="{1AB3758E-E1D1-4475-A871-2B8055C7748D}" srcOrd="1" destOrd="0" presId="urn:microsoft.com/office/officeart/2016/7/layout/LinearArrowProcessNumbered"/>
    <dgm:cxn modelId="{22A99122-E5F5-4843-8E44-05802A411FFD}" type="presParOf" srcId="{1AB3758E-E1D1-4475-A871-2B8055C7748D}" destId="{DDDC281C-D3D1-4C13-BEB0-ABF5CE174E60}" srcOrd="0" destOrd="0" presId="urn:microsoft.com/office/officeart/2016/7/layout/LinearArrowProcessNumbered"/>
    <dgm:cxn modelId="{E4ED5CCC-F921-4E60-869B-E537BEC23F15}" type="presParOf" srcId="{1AB3758E-E1D1-4475-A871-2B8055C7748D}" destId="{6830F366-3B2E-416D-AA4F-54F370853548}" srcOrd="1" destOrd="0" presId="urn:microsoft.com/office/officeart/2016/7/layout/LinearArrowProcessNumbered"/>
    <dgm:cxn modelId="{FA9B10F0-84A7-4516-A6E4-8EE467D894A5}" type="presParOf" srcId="{1AB3758E-E1D1-4475-A871-2B8055C7748D}" destId="{19322591-415F-4B42-9504-F87536C22FED}" srcOrd="2" destOrd="0" presId="urn:microsoft.com/office/officeart/2016/7/layout/LinearArrowProcessNumbered"/>
    <dgm:cxn modelId="{40A8633D-B310-450B-89F7-929DF4C26881}" type="presParOf" srcId="{1AB3758E-E1D1-4475-A871-2B8055C7748D}" destId="{02941860-6FEF-4DEC-BC91-24B7C8DF873D}" srcOrd="3" destOrd="0" presId="urn:microsoft.com/office/officeart/2016/7/layout/LinearArrowProcessNumbered"/>
    <dgm:cxn modelId="{382A5815-0983-4EB9-89A5-0275B0B5B347}" type="presParOf" srcId="{18BA3607-1C9B-4334-97AD-9CDA563BFA9A}" destId="{889828C2-77E8-4888-99ED-A06BB0D4EDD8}" srcOrd="2" destOrd="0" presId="urn:microsoft.com/office/officeart/2016/7/layout/LinearArrowProcessNumbered"/>
    <dgm:cxn modelId="{F4E44500-6D64-4DC9-BC4C-A8A199BB817A}" type="presParOf" srcId="{50DDFDF2-89FB-4C83-816B-F8803EE7B6EB}" destId="{F18B015F-860F-40A3-B854-4CB7BBF37628}" srcOrd="1" destOrd="0" presId="urn:microsoft.com/office/officeart/2016/7/layout/LinearArrowProcessNumbered"/>
    <dgm:cxn modelId="{61792D4B-161D-463E-9553-F5F75BB2CBDD}" type="presParOf" srcId="{50DDFDF2-89FB-4C83-816B-F8803EE7B6EB}" destId="{FBFA33EA-177C-4D27-9963-2825E21F7ECB}" srcOrd="2" destOrd="0" presId="urn:microsoft.com/office/officeart/2016/7/layout/LinearArrowProcessNumbered"/>
    <dgm:cxn modelId="{6BE613E9-1D7E-4A99-8C81-313E79BB96DD}" type="presParOf" srcId="{FBFA33EA-177C-4D27-9963-2825E21F7ECB}" destId="{4A26A9DB-C054-4AA4-97E2-C41557B029DD}" srcOrd="0" destOrd="0" presId="urn:microsoft.com/office/officeart/2016/7/layout/LinearArrowProcessNumbered"/>
    <dgm:cxn modelId="{E247CABE-9391-48F3-A821-6F54C3177E45}" type="presParOf" srcId="{FBFA33EA-177C-4D27-9963-2825E21F7ECB}" destId="{688968E9-096D-4FBF-A4F5-9FC7A9BC2760}" srcOrd="1" destOrd="0" presId="urn:microsoft.com/office/officeart/2016/7/layout/LinearArrowProcessNumbered"/>
    <dgm:cxn modelId="{50333A70-8993-4CF6-B4A2-32D8A9477A48}" type="presParOf" srcId="{688968E9-096D-4FBF-A4F5-9FC7A9BC2760}" destId="{74A2F6EB-15BC-4D31-9B2E-0104020E06E7}" srcOrd="0" destOrd="0" presId="urn:microsoft.com/office/officeart/2016/7/layout/LinearArrowProcessNumbered"/>
    <dgm:cxn modelId="{F071CA8F-605D-4472-A609-392E0B51AC90}" type="presParOf" srcId="{688968E9-096D-4FBF-A4F5-9FC7A9BC2760}" destId="{9516F4D8-6EE9-4FD3-9ACF-AD7008DED84E}" srcOrd="1" destOrd="0" presId="urn:microsoft.com/office/officeart/2016/7/layout/LinearArrowProcessNumbered"/>
    <dgm:cxn modelId="{95A529E9-897A-4B26-9420-F18D2038A80F}" type="presParOf" srcId="{688968E9-096D-4FBF-A4F5-9FC7A9BC2760}" destId="{9508989A-0760-48B6-9349-B78CDA6AD95B}" srcOrd="2" destOrd="0" presId="urn:microsoft.com/office/officeart/2016/7/layout/LinearArrowProcessNumbered"/>
    <dgm:cxn modelId="{A8C29607-9B40-4967-AECA-16B1BE3C60FE}" type="presParOf" srcId="{688968E9-096D-4FBF-A4F5-9FC7A9BC2760}" destId="{62427CBF-1DB4-4762-B764-D95E33403CFB}" srcOrd="3" destOrd="0" presId="urn:microsoft.com/office/officeart/2016/7/layout/LinearArrowProcessNumbered"/>
    <dgm:cxn modelId="{AFD3EBCE-20C4-4084-B7A7-9B435908D40B}" type="presParOf" srcId="{FBFA33EA-177C-4D27-9963-2825E21F7ECB}" destId="{727D5E59-FDB0-45D4-82F0-A523C5140AD2}" srcOrd="2" destOrd="0" presId="urn:microsoft.com/office/officeart/2016/7/layout/LinearArrowProcessNumbered"/>
    <dgm:cxn modelId="{74CB0CFC-4A38-484B-B9A0-C8EC0F43C9AB}" type="presParOf" srcId="{50DDFDF2-89FB-4C83-816B-F8803EE7B6EB}" destId="{BB16F366-F136-43BC-A300-A4F956A0CF5C}" srcOrd="3" destOrd="0" presId="urn:microsoft.com/office/officeart/2016/7/layout/LinearArrowProcessNumbered"/>
    <dgm:cxn modelId="{7AAF14DC-343A-453A-A8E2-D886B1B83C0D}" type="presParOf" srcId="{50DDFDF2-89FB-4C83-816B-F8803EE7B6EB}" destId="{ED0AAE6A-65B9-41A7-9073-8BC1AB099C08}" srcOrd="4" destOrd="0" presId="urn:microsoft.com/office/officeart/2016/7/layout/LinearArrowProcessNumbered"/>
    <dgm:cxn modelId="{B3A586D5-50F6-44F2-AFB4-631B17B6D282}" type="presParOf" srcId="{ED0AAE6A-65B9-41A7-9073-8BC1AB099C08}" destId="{29E66303-927A-447B-8334-427F36DDEF07}" srcOrd="0" destOrd="0" presId="urn:microsoft.com/office/officeart/2016/7/layout/LinearArrowProcessNumbered"/>
    <dgm:cxn modelId="{39D96424-DEB9-42F6-9EA0-26AD92D48B8A}" type="presParOf" srcId="{ED0AAE6A-65B9-41A7-9073-8BC1AB099C08}" destId="{11EC8AB6-579E-4912-BC89-50849E57C167}" srcOrd="1" destOrd="0" presId="urn:microsoft.com/office/officeart/2016/7/layout/LinearArrowProcessNumbered"/>
    <dgm:cxn modelId="{BD3F2725-0C4C-4B44-921F-FFA612CDC6AB}" type="presParOf" srcId="{11EC8AB6-579E-4912-BC89-50849E57C167}" destId="{FD219A40-0E20-4EDD-B2A8-DCE61FAFFB4C}" srcOrd="0" destOrd="0" presId="urn:microsoft.com/office/officeart/2016/7/layout/LinearArrowProcessNumbered"/>
    <dgm:cxn modelId="{B1044692-E389-479C-B159-5CFC422F37FF}" type="presParOf" srcId="{11EC8AB6-579E-4912-BC89-50849E57C167}" destId="{0D78F4F0-B16F-47B4-ABE8-CBA6C6024325}" srcOrd="1" destOrd="0" presId="urn:microsoft.com/office/officeart/2016/7/layout/LinearArrowProcessNumbered"/>
    <dgm:cxn modelId="{FFC1F12D-7ECE-495B-B10B-8ACC2955CB03}" type="presParOf" srcId="{11EC8AB6-579E-4912-BC89-50849E57C167}" destId="{1EA652EF-FA27-4806-BC57-F266C5374D9E}" srcOrd="2" destOrd="0" presId="urn:microsoft.com/office/officeart/2016/7/layout/LinearArrowProcessNumbered"/>
    <dgm:cxn modelId="{F4320191-D99C-47A5-BEF2-15411471EFD3}" type="presParOf" srcId="{11EC8AB6-579E-4912-BC89-50849E57C167}" destId="{2AD29326-3C20-4BA2-B4DC-A90C1484C3BE}" srcOrd="3" destOrd="0" presId="urn:microsoft.com/office/officeart/2016/7/layout/LinearArrowProcessNumbered"/>
    <dgm:cxn modelId="{644BC989-1591-4B33-9492-69E9B3C4FDF4}" type="presParOf" srcId="{ED0AAE6A-65B9-41A7-9073-8BC1AB099C08}" destId="{41818690-C000-4D79-A6A5-76A59D2A82DE}" srcOrd="2" destOrd="0" presId="urn:microsoft.com/office/officeart/2016/7/layout/LinearArrowProcessNumbered"/>
    <dgm:cxn modelId="{FE46905D-FFAE-44A8-884C-FCABC5F29472}" type="presParOf" srcId="{50DDFDF2-89FB-4C83-816B-F8803EE7B6EB}" destId="{714D9F9D-476E-4FAA-A0F6-13EE9CB1CEA6}" srcOrd="5" destOrd="0" presId="urn:microsoft.com/office/officeart/2016/7/layout/LinearArrowProcessNumbered"/>
    <dgm:cxn modelId="{FE8148CD-9654-40B7-9D4B-2472991ED1BA}" type="presParOf" srcId="{50DDFDF2-89FB-4C83-816B-F8803EE7B6EB}" destId="{B3538FB3-5395-457B-985F-2856D9561ECC}" srcOrd="6" destOrd="0" presId="urn:microsoft.com/office/officeart/2016/7/layout/LinearArrowProcessNumbered"/>
    <dgm:cxn modelId="{6DFAD45C-4D07-404B-9BC4-6473A41FDECE}" type="presParOf" srcId="{B3538FB3-5395-457B-985F-2856D9561ECC}" destId="{4EF962CC-A86A-4222-AA24-AFB5D037E1D8}" srcOrd="0" destOrd="0" presId="urn:microsoft.com/office/officeart/2016/7/layout/LinearArrowProcessNumbered"/>
    <dgm:cxn modelId="{4F3E9319-D5B4-42C4-B0F9-07940FD7A131}" type="presParOf" srcId="{B3538FB3-5395-457B-985F-2856D9561ECC}" destId="{BD3E7258-8E19-4815-8350-5091FE044DE3}" srcOrd="1" destOrd="0" presId="urn:microsoft.com/office/officeart/2016/7/layout/LinearArrowProcessNumbered"/>
    <dgm:cxn modelId="{3522E943-3CD4-4F6D-94CD-FFF6606AA064}" type="presParOf" srcId="{BD3E7258-8E19-4815-8350-5091FE044DE3}" destId="{F5C26623-AF26-436C-A621-A2CA64AD48F7}" srcOrd="0" destOrd="0" presId="urn:microsoft.com/office/officeart/2016/7/layout/LinearArrowProcessNumbered"/>
    <dgm:cxn modelId="{C7F6F467-8C4D-4A53-80FB-DCBEE096EC98}" type="presParOf" srcId="{BD3E7258-8E19-4815-8350-5091FE044DE3}" destId="{094A6B66-6E27-4E8F-8550-103DA978E594}" srcOrd="1" destOrd="0" presId="urn:microsoft.com/office/officeart/2016/7/layout/LinearArrowProcessNumbered"/>
    <dgm:cxn modelId="{A474B52E-6C76-4486-AFB7-88A90ED73168}" type="presParOf" srcId="{BD3E7258-8E19-4815-8350-5091FE044DE3}" destId="{088828CB-8117-4DB5-A8D0-06113B8CD02E}" srcOrd="2" destOrd="0" presId="urn:microsoft.com/office/officeart/2016/7/layout/LinearArrowProcessNumbered"/>
    <dgm:cxn modelId="{0F711ADF-4AFF-46C7-BC0A-8747AAE26874}" type="presParOf" srcId="{BD3E7258-8E19-4815-8350-5091FE044DE3}" destId="{1DEE64DC-C024-46E9-90A6-6A402316ECCE}" srcOrd="3" destOrd="0" presId="urn:microsoft.com/office/officeart/2016/7/layout/LinearArrowProcessNumbered"/>
    <dgm:cxn modelId="{BC35FEAB-6076-47AB-B957-F6BC2079F9BE}" type="presParOf" srcId="{B3538FB3-5395-457B-985F-2856D9561ECC}" destId="{CB1A1E78-2785-49D1-8625-76B5A06A17E2}" srcOrd="2" destOrd="0" presId="urn:microsoft.com/office/officeart/2016/7/layout/LinearArrowProcessNumbered"/>
    <dgm:cxn modelId="{E8EA2A69-98E9-4DA7-8B26-7D5FA35DCE4C}" type="presParOf" srcId="{50DDFDF2-89FB-4C83-816B-F8803EE7B6EB}" destId="{1F811FD7-855B-417F-8B5C-16339678FEED}" srcOrd="7" destOrd="0" presId="urn:microsoft.com/office/officeart/2016/7/layout/LinearArrowProcessNumbered"/>
    <dgm:cxn modelId="{9C0E2F4E-D0B2-4B1A-958C-A22146212F6D}" type="presParOf" srcId="{50DDFDF2-89FB-4C83-816B-F8803EE7B6EB}" destId="{38039737-E0D3-4478-9B71-B5C17263BCF4}" srcOrd="8" destOrd="0" presId="urn:microsoft.com/office/officeart/2016/7/layout/LinearArrowProcessNumbered"/>
    <dgm:cxn modelId="{BD04B78F-94F8-4AA7-A556-090E9E4E5921}" type="presParOf" srcId="{38039737-E0D3-4478-9B71-B5C17263BCF4}" destId="{B567AC13-4CE3-46E1-BC31-A38E07C987E2}" srcOrd="0" destOrd="0" presId="urn:microsoft.com/office/officeart/2016/7/layout/LinearArrowProcessNumbered"/>
    <dgm:cxn modelId="{B1CF46E5-C9C1-463F-8962-57A230FD934C}" type="presParOf" srcId="{38039737-E0D3-4478-9B71-B5C17263BCF4}" destId="{6E862C08-C06B-4B1E-B937-D394FB958CFA}" srcOrd="1" destOrd="0" presId="urn:microsoft.com/office/officeart/2016/7/layout/LinearArrowProcessNumbered"/>
    <dgm:cxn modelId="{7071F111-AB44-469C-B54D-ADE799BBA28F}" type="presParOf" srcId="{6E862C08-C06B-4B1E-B937-D394FB958CFA}" destId="{85C447C3-F5F5-427C-BD6F-BEBCB3BE1E35}" srcOrd="0" destOrd="0" presId="urn:microsoft.com/office/officeart/2016/7/layout/LinearArrowProcessNumbered"/>
    <dgm:cxn modelId="{AB65C63F-DD76-4004-9B7F-57F7AB642C92}" type="presParOf" srcId="{6E862C08-C06B-4B1E-B937-D394FB958CFA}" destId="{16C3B4C8-C21A-439B-A677-3C058CCCF83B}" srcOrd="1" destOrd="0" presId="urn:microsoft.com/office/officeart/2016/7/layout/LinearArrowProcessNumbered"/>
    <dgm:cxn modelId="{0B8FA53A-8A9A-4AB4-B187-B11E92BFC621}" type="presParOf" srcId="{6E862C08-C06B-4B1E-B937-D394FB958CFA}" destId="{794AE3E0-8829-4F05-AAD1-141A3A8CCA10}" srcOrd="2" destOrd="0" presId="urn:microsoft.com/office/officeart/2016/7/layout/LinearArrowProcessNumbered"/>
    <dgm:cxn modelId="{7527B57A-ED13-487F-980C-435F72207E23}" type="presParOf" srcId="{6E862C08-C06B-4B1E-B937-D394FB958CFA}" destId="{04BFA41D-CC5F-470C-96B4-53EE93AF5698}" srcOrd="3" destOrd="0" presId="urn:microsoft.com/office/officeart/2016/7/layout/LinearArrowProcessNumbered"/>
    <dgm:cxn modelId="{A2C270C1-E328-4156-8B8C-E5912DE8C2E0}" type="presParOf" srcId="{38039737-E0D3-4478-9B71-B5C17263BCF4}" destId="{23C021A3-14D2-4457-B461-E288D8FBF110}" srcOrd="2" destOrd="0" presId="urn:microsoft.com/office/officeart/2016/7/layout/LinearArrowProcessNumbered"/>
    <dgm:cxn modelId="{2B3A0703-FB9C-4203-B693-0A1F317D7E35}" type="presParOf" srcId="{50DDFDF2-89FB-4C83-816B-F8803EE7B6EB}" destId="{ED3FF975-31A4-43BE-8860-DDD44CE5382D}" srcOrd="9" destOrd="0" presId="urn:microsoft.com/office/officeart/2016/7/layout/LinearArrowProcessNumbered"/>
    <dgm:cxn modelId="{9D690C5E-C85F-4D38-858E-78100190A821}" type="presParOf" srcId="{50DDFDF2-89FB-4C83-816B-F8803EE7B6EB}" destId="{A6674C60-E5F8-47BA-9ABA-9D5FB6A68C8D}" srcOrd="10" destOrd="0" presId="urn:microsoft.com/office/officeart/2016/7/layout/LinearArrowProcessNumbered"/>
    <dgm:cxn modelId="{06178C07-3464-4B13-8E5F-FE293D3844A5}" type="presParOf" srcId="{A6674C60-E5F8-47BA-9ABA-9D5FB6A68C8D}" destId="{1F2976AE-AFBA-4F1E-AAC8-6A2C97939715}" srcOrd="0" destOrd="0" presId="urn:microsoft.com/office/officeart/2016/7/layout/LinearArrowProcessNumbered"/>
    <dgm:cxn modelId="{F5FBF171-1BDC-4BEE-AF63-D4CE30B7ADE9}" type="presParOf" srcId="{A6674C60-E5F8-47BA-9ABA-9D5FB6A68C8D}" destId="{62C2782D-B6A3-4075-AF91-A328F54331DD}" srcOrd="1" destOrd="0" presId="urn:microsoft.com/office/officeart/2016/7/layout/LinearArrowProcessNumbered"/>
    <dgm:cxn modelId="{C85B3062-F772-4DD8-B173-516D8DB3E496}" type="presParOf" srcId="{62C2782D-B6A3-4075-AF91-A328F54331DD}" destId="{A9B93332-8D7C-4063-84FB-BEFE0D2C1FB1}" srcOrd="0" destOrd="0" presId="urn:microsoft.com/office/officeart/2016/7/layout/LinearArrowProcessNumbered"/>
    <dgm:cxn modelId="{14DADB11-9D15-47B3-BAF1-A63DA9740CCB}" type="presParOf" srcId="{62C2782D-B6A3-4075-AF91-A328F54331DD}" destId="{A5528F5E-DE2F-45D1-A9BB-9FA1B56CC9F0}" srcOrd="1" destOrd="0" presId="urn:microsoft.com/office/officeart/2016/7/layout/LinearArrowProcessNumbered"/>
    <dgm:cxn modelId="{6390FEA8-9F48-460E-921D-84C1CF00A442}" type="presParOf" srcId="{62C2782D-B6A3-4075-AF91-A328F54331DD}" destId="{33628C5B-3967-427C-8B19-552227530EB7}" srcOrd="2" destOrd="0" presId="urn:microsoft.com/office/officeart/2016/7/layout/LinearArrowProcessNumbered"/>
    <dgm:cxn modelId="{08FF6D05-15D4-42DB-ABD9-E747B3B4472E}" type="presParOf" srcId="{62C2782D-B6A3-4075-AF91-A328F54331DD}" destId="{96E71EAE-36DE-4BB6-B134-5DA459B6465D}" srcOrd="3" destOrd="0" presId="urn:microsoft.com/office/officeart/2016/7/layout/LinearArrowProcessNumbered"/>
    <dgm:cxn modelId="{CFC5C379-F565-4C9D-8C8B-2EFB79DFED20}" type="presParOf" srcId="{A6674C60-E5F8-47BA-9ABA-9D5FB6A68C8D}" destId="{DAA6BDB6-BE70-4ED9-A3F9-97DD1AFFA5B0}" srcOrd="2" destOrd="0" presId="urn:microsoft.com/office/officeart/2016/7/layout/LinearArrowProcessNumbered"/>
    <dgm:cxn modelId="{44667653-0F20-42D1-9413-B59EA980D881}" type="presParOf" srcId="{50DDFDF2-89FB-4C83-816B-F8803EE7B6EB}" destId="{580AA678-9829-47EA-B223-C8F372C30947}" srcOrd="11" destOrd="0" presId="urn:microsoft.com/office/officeart/2016/7/layout/LinearArrowProcessNumbered"/>
    <dgm:cxn modelId="{10CFE78B-0C0A-4E31-83ED-A0F5361BC31F}" type="presParOf" srcId="{50DDFDF2-89FB-4C83-816B-F8803EE7B6EB}" destId="{A82BE436-BB8C-434B-BECF-D92EB7DED151}" srcOrd="12" destOrd="0" presId="urn:microsoft.com/office/officeart/2016/7/layout/LinearArrowProcessNumbered"/>
    <dgm:cxn modelId="{7F943B5A-A15F-4BC3-91DD-2592909DA106}" type="presParOf" srcId="{A82BE436-BB8C-434B-BECF-D92EB7DED151}" destId="{D4EE3588-453C-46A7-B18E-5B2E3F56822E}" srcOrd="0" destOrd="0" presId="urn:microsoft.com/office/officeart/2016/7/layout/LinearArrowProcessNumbered"/>
    <dgm:cxn modelId="{9F5901C6-44EC-42E8-A40D-63BFC47285D5}" type="presParOf" srcId="{A82BE436-BB8C-434B-BECF-D92EB7DED151}" destId="{789C022C-02CE-4EC1-933C-E2B81DE4BF4D}" srcOrd="1" destOrd="0" presId="urn:microsoft.com/office/officeart/2016/7/layout/LinearArrowProcessNumbered"/>
    <dgm:cxn modelId="{0E6C3444-D6A5-4F83-BD5F-4D89AB0468D1}" type="presParOf" srcId="{789C022C-02CE-4EC1-933C-E2B81DE4BF4D}" destId="{9093E4A1-00EF-40DF-87A4-D205673B89AF}" srcOrd="0" destOrd="0" presId="urn:microsoft.com/office/officeart/2016/7/layout/LinearArrowProcessNumbered"/>
    <dgm:cxn modelId="{E6F15FFA-A6FA-42D1-A713-3CBB4B25B7C0}" type="presParOf" srcId="{789C022C-02CE-4EC1-933C-E2B81DE4BF4D}" destId="{637276E1-3A42-4D72-8815-D6C898B5AA8E}" srcOrd="1" destOrd="0" presId="urn:microsoft.com/office/officeart/2016/7/layout/LinearArrowProcessNumbered"/>
    <dgm:cxn modelId="{6449B707-0C85-4150-84D4-875B39631B03}" type="presParOf" srcId="{789C022C-02CE-4EC1-933C-E2B81DE4BF4D}" destId="{4B54C642-2C0E-46D0-9231-B67AAFC5637D}" srcOrd="2" destOrd="0" presId="urn:microsoft.com/office/officeart/2016/7/layout/LinearArrowProcessNumbered"/>
    <dgm:cxn modelId="{74221C0A-EF6A-4FE9-BEA7-9218D1F82146}" type="presParOf" srcId="{789C022C-02CE-4EC1-933C-E2B81DE4BF4D}" destId="{F1340F86-E170-46DA-9A80-BD42CB5B3307}" srcOrd="3" destOrd="0" presId="urn:microsoft.com/office/officeart/2016/7/layout/LinearArrowProcessNumbered"/>
    <dgm:cxn modelId="{8F2B522F-F236-46D8-B131-D5350539F120}" type="presParOf" srcId="{A82BE436-BB8C-434B-BECF-D92EB7DED151}" destId="{32924510-9957-4BA4-8F28-733E552FA265}" srcOrd="2" destOrd="0" presId="urn:microsoft.com/office/officeart/2016/7/layout/LinearArrow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1051ACD-6B5C-48A0-8EB9-ED4BD96182EB}" type="doc">
      <dgm:prSet loTypeId="urn:microsoft.com/office/officeart/2005/8/layout/hierarchy1" loCatId="hierarchy" qsTypeId="urn:microsoft.com/office/officeart/2005/8/quickstyle/simple1" qsCatId="simple" csTypeId="urn:microsoft.com/office/officeart/2005/8/colors/accent2_2" csCatId="accent2"/>
      <dgm:spPr/>
      <dgm:t>
        <a:bodyPr/>
        <a:lstStyle/>
        <a:p>
          <a:endParaRPr lang="en-US"/>
        </a:p>
      </dgm:t>
    </dgm:pt>
    <dgm:pt modelId="{D5C6B2E1-BF97-40CE-B7FC-82F5469E68DB}">
      <dgm:prSet/>
      <dgm:spPr/>
      <dgm:t>
        <a:bodyPr/>
        <a:lstStyle/>
        <a:p>
          <a:r>
            <a:rPr lang="en-US"/>
            <a:t>Union with Christ, to be cultivated through prayer, sacramental life and in particular, </a:t>
          </a:r>
          <a:r>
            <a:rPr lang="en-US" b="1"/>
            <a:t>Eucharistic adoration, is of the greatest importance to your ministry, if it is truly to testify to God's love. </a:t>
          </a:r>
          <a:r>
            <a:rPr lang="en-US" i="1"/>
            <a:t>ADDRESS OF HIS HOLINESS BENEDICT XVI  TO THE PERMANENT DEACONS OF ROME (</a:t>
          </a:r>
          <a:r>
            <a:rPr lang="en-US"/>
            <a:t>Saturday, 18 February 2006).</a:t>
          </a:r>
        </a:p>
      </dgm:t>
    </dgm:pt>
    <dgm:pt modelId="{33B99511-4B04-4F2D-91E0-EAF1FA88DAF1}" type="parTrans" cxnId="{3F218CA7-84C7-45BB-B211-EE8D9C32569E}">
      <dgm:prSet/>
      <dgm:spPr/>
      <dgm:t>
        <a:bodyPr/>
        <a:lstStyle/>
        <a:p>
          <a:endParaRPr lang="en-US"/>
        </a:p>
      </dgm:t>
    </dgm:pt>
    <dgm:pt modelId="{DFDC34E3-1BB2-4229-B765-8006FF460D95}" type="sibTrans" cxnId="{3F218CA7-84C7-45BB-B211-EE8D9C32569E}">
      <dgm:prSet/>
      <dgm:spPr/>
      <dgm:t>
        <a:bodyPr/>
        <a:lstStyle/>
        <a:p>
          <a:endParaRPr lang="en-US"/>
        </a:p>
      </dgm:t>
    </dgm:pt>
    <dgm:pt modelId="{359C2923-8A50-44A1-8B28-A5F49FBF767F}">
      <dgm:prSet/>
      <dgm:spPr/>
      <dgm:t>
        <a:bodyPr/>
        <a:lstStyle/>
        <a:p>
          <a:r>
            <a:rPr lang="en-US"/>
            <a:t>“No one eats that flesh without first adoring it; we should sin were we not to adore it…” “</a:t>
          </a:r>
          <a:r>
            <a:rPr lang="en-US" b="1"/>
            <a:t>The act of adoration outside Mass prolongs and intensifies all that takes place during the liturgical celebration itself. Indeed, only in adoration can a profound and genuine reception mature</a:t>
          </a:r>
          <a:r>
            <a:rPr lang="en-US"/>
            <a:t>.” Benedict XVI’s - </a:t>
          </a:r>
          <a:r>
            <a:rPr lang="en-US" i="1"/>
            <a:t>SACRAMENTUM CARITATIS </a:t>
          </a:r>
          <a:endParaRPr lang="en-US"/>
        </a:p>
      </dgm:t>
    </dgm:pt>
    <dgm:pt modelId="{959400B9-6040-4D08-B22C-B1C2E44B0CEF}" type="parTrans" cxnId="{C062B36B-E652-4E24-8092-E4DD1107F1FC}">
      <dgm:prSet/>
      <dgm:spPr/>
      <dgm:t>
        <a:bodyPr/>
        <a:lstStyle/>
        <a:p>
          <a:endParaRPr lang="en-US"/>
        </a:p>
      </dgm:t>
    </dgm:pt>
    <dgm:pt modelId="{B8CD294D-42C5-4CA4-A1CF-12825735314C}" type="sibTrans" cxnId="{C062B36B-E652-4E24-8092-E4DD1107F1FC}">
      <dgm:prSet/>
      <dgm:spPr/>
      <dgm:t>
        <a:bodyPr/>
        <a:lstStyle/>
        <a:p>
          <a:endParaRPr lang="en-US"/>
        </a:p>
      </dgm:t>
    </dgm:pt>
    <dgm:pt modelId="{8B9B4C2A-340D-4F29-A2BB-421F1ACB43C8}" type="pres">
      <dgm:prSet presAssocID="{A1051ACD-6B5C-48A0-8EB9-ED4BD96182EB}" presName="hierChild1" presStyleCnt="0">
        <dgm:presLayoutVars>
          <dgm:chPref val="1"/>
          <dgm:dir/>
          <dgm:animOne val="branch"/>
          <dgm:animLvl val="lvl"/>
          <dgm:resizeHandles/>
        </dgm:presLayoutVars>
      </dgm:prSet>
      <dgm:spPr/>
    </dgm:pt>
    <dgm:pt modelId="{74CEEF93-2763-4C86-8483-5B8152FD7E7F}" type="pres">
      <dgm:prSet presAssocID="{D5C6B2E1-BF97-40CE-B7FC-82F5469E68DB}" presName="hierRoot1" presStyleCnt="0"/>
      <dgm:spPr/>
    </dgm:pt>
    <dgm:pt modelId="{18928A30-4C80-4516-87E3-195F2C4F7013}" type="pres">
      <dgm:prSet presAssocID="{D5C6B2E1-BF97-40CE-B7FC-82F5469E68DB}" presName="composite" presStyleCnt="0"/>
      <dgm:spPr/>
    </dgm:pt>
    <dgm:pt modelId="{B1E3F541-1EE6-40F9-95D9-1BE1E4C10729}" type="pres">
      <dgm:prSet presAssocID="{D5C6B2E1-BF97-40CE-B7FC-82F5469E68DB}" presName="background" presStyleLbl="node0" presStyleIdx="0" presStyleCnt="2"/>
      <dgm:spPr/>
    </dgm:pt>
    <dgm:pt modelId="{ED34CC75-EA9C-4184-B176-41E5F681FF9E}" type="pres">
      <dgm:prSet presAssocID="{D5C6B2E1-BF97-40CE-B7FC-82F5469E68DB}" presName="text" presStyleLbl="fgAcc0" presStyleIdx="0" presStyleCnt="2">
        <dgm:presLayoutVars>
          <dgm:chPref val="3"/>
        </dgm:presLayoutVars>
      </dgm:prSet>
      <dgm:spPr/>
    </dgm:pt>
    <dgm:pt modelId="{ABDD8A69-B5FD-4560-B5CF-742A03B157C4}" type="pres">
      <dgm:prSet presAssocID="{D5C6B2E1-BF97-40CE-B7FC-82F5469E68DB}" presName="hierChild2" presStyleCnt="0"/>
      <dgm:spPr/>
    </dgm:pt>
    <dgm:pt modelId="{4970DE4B-5212-4DBF-AA69-E95337CE078A}" type="pres">
      <dgm:prSet presAssocID="{359C2923-8A50-44A1-8B28-A5F49FBF767F}" presName="hierRoot1" presStyleCnt="0"/>
      <dgm:spPr/>
    </dgm:pt>
    <dgm:pt modelId="{6A4BF101-D83C-4AB1-8633-B32399887FDB}" type="pres">
      <dgm:prSet presAssocID="{359C2923-8A50-44A1-8B28-A5F49FBF767F}" presName="composite" presStyleCnt="0"/>
      <dgm:spPr/>
    </dgm:pt>
    <dgm:pt modelId="{606710DD-6E4F-4FC5-894D-C6A232261386}" type="pres">
      <dgm:prSet presAssocID="{359C2923-8A50-44A1-8B28-A5F49FBF767F}" presName="background" presStyleLbl="node0" presStyleIdx="1" presStyleCnt="2"/>
      <dgm:spPr/>
    </dgm:pt>
    <dgm:pt modelId="{00C78B18-CC33-4379-A0E0-3EC37AA3CEA3}" type="pres">
      <dgm:prSet presAssocID="{359C2923-8A50-44A1-8B28-A5F49FBF767F}" presName="text" presStyleLbl="fgAcc0" presStyleIdx="1" presStyleCnt="2">
        <dgm:presLayoutVars>
          <dgm:chPref val="3"/>
        </dgm:presLayoutVars>
      </dgm:prSet>
      <dgm:spPr/>
    </dgm:pt>
    <dgm:pt modelId="{07CEFB8E-3BFA-448F-AEA0-47CEF3AD86B4}" type="pres">
      <dgm:prSet presAssocID="{359C2923-8A50-44A1-8B28-A5F49FBF767F}" presName="hierChild2" presStyleCnt="0"/>
      <dgm:spPr/>
    </dgm:pt>
  </dgm:ptLst>
  <dgm:cxnLst>
    <dgm:cxn modelId="{C062B36B-E652-4E24-8092-E4DD1107F1FC}" srcId="{A1051ACD-6B5C-48A0-8EB9-ED4BD96182EB}" destId="{359C2923-8A50-44A1-8B28-A5F49FBF767F}" srcOrd="1" destOrd="0" parTransId="{959400B9-6040-4D08-B22C-B1C2E44B0CEF}" sibTransId="{B8CD294D-42C5-4CA4-A1CF-12825735314C}"/>
    <dgm:cxn modelId="{2E4FCB8F-EA86-436D-9A1F-B5ADFAAAC082}" type="presOf" srcId="{359C2923-8A50-44A1-8B28-A5F49FBF767F}" destId="{00C78B18-CC33-4379-A0E0-3EC37AA3CEA3}" srcOrd="0" destOrd="0" presId="urn:microsoft.com/office/officeart/2005/8/layout/hierarchy1"/>
    <dgm:cxn modelId="{3F218CA7-84C7-45BB-B211-EE8D9C32569E}" srcId="{A1051ACD-6B5C-48A0-8EB9-ED4BD96182EB}" destId="{D5C6B2E1-BF97-40CE-B7FC-82F5469E68DB}" srcOrd="0" destOrd="0" parTransId="{33B99511-4B04-4F2D-91E0-EAF1FA88DAF1}" sibTransId="{DFDC34E3-1BB2-4229-B765-8006FF460D95}"/>
    <dgm:cxn modelId="{5D16EEB6-C7BA-4A49-9BEE-CE8371BB3150}" type="presOf" srcId="{A1051ACD-6B5C-48A0-8EB9-ED4BD96182EB}" destId="{8B9B4C2A-340D-4F29-A2BB-421F1ACB43C8}" srcOrd="0" destOrd="0" presId="urn:microsoft.com/office/officeart/2005/8/layout/hierarchy1"/>
    <dgm:cxn modelId="{EF6B39C2-C760-46B4-B691-EDBBB9FBB52C}" type="presOf" srcId="{D5C6B2E1-BF97-40CE-B7FC-82F5469E68DB}" destId="{ED34CC75-EA9C-4184-B176-41E5F681FF9E}" srcOrd="0" destOrd="0" presId="urn:microsoft.com/office/officeart/2005/8/layout/hierarchy1"/>
    <dgm:cxn modelId="{71140348-60B7-4720-984C-4E540290063A}" type="presParOf" srcId="{8B9B4C2A-340D-4F29-A2BB-421F1ACB43C8}" destId="{74CEEF93-2763-4C86-8483-5B8152FD7E7F}" srcOrd="0" destOrd="0" presId="urn:microsoft.com/office/officeart/2005/8/layout/hierarchy1"/>
    <dgm:cxn modelId="{6393CFA5-5343-44BE-AAB0-DFACC8D80EB5}" type="presParOf" srcId="{74CEEF93-2763-4C86-8483-5B8152FD7E7F}" destId="{18928A30-4C80-4516-87E3-195F2C4F7013}" srcOrd="0" destOrd="0" presId="urn:microsoft.com/office/officeart/2005/8/layout/hierarchy1"/>
    <dgm:cxn modelId="{21C3DE3C-7EA0-4C6A-B88F-A2A9BD9C02FC}" type="presParOf" srcId="{18928A30-4C80-4516-87E3-195F2C4F7013}" destId="{B1E3F541-1EE6-40F9-95D9-1BE1E4C10729}" srcOrd="0" destOrd="0" presId="urn:microsoft.com/office/officeart/2005/8/layout/hierarchy1"/>
    <dgm:cxn modelId="{9C999BB4-7660-4405-898A-CFC68144C3D9}" type="presParOf" srcId="{18928A30-4C80-4516-87E3-195F2C4F7013}" destId="{ED34CC75-EA9C-4184-B176-41E5F681FF9E}" srcOrd="1" destOrd="0" presId="urn:microsoft.com/office/officeart/2005/8/layout/hierarchy1"/>
    <dgm:cxn modelId="{68BDA6B3-4491-4A61-90EE-EADD57E82BE7}" type="presParOf" srcId="{74CEEF93-2763-4C86-8483-5B8152FD7E7F}" destId="{ABDD8A69-B5FD-4560-B5CF-742A03B157C4}" srcOrd="1" destOrd="0" presId="urn:microsoft.com/office/officeart/2005/8/layout/hierarchy1"/>
    <dgm:cxn modelId="{02842A5F-700E-4F79-A17E-9C688D60F356}" type="presParOf" srcId="{8B9B4C2A-340D-4F29-A2BB-421F1ACB43C8}" destId="{4970DE4B-5212-4DBF-AA69-E95337CE078A}" srcOrd="1" destOrd="0" presId="urn:microsoft.com/office/officeart/2005/8/layout/hierarchy1"/>
    <dgm:cxn modelId="{5AFA657A-A514-431C-8F70-C086D91FEA87}" type="presParOf" srcId="{4970DE4B-5212-4DBF-AA69-E95337CE078A}" destId="{6A4BF101-D83C-4AB1-8633-B32399887FDB}" srcOrd="0" destOrd="0" presId="urn:microsoft.com/office/officeart/2005/8/layout/hierarchy1"/>
    <dgm:cxn modelId="{A5C3E1A9-3F7C-4B2F-AA5A-F0B80B05DD6A}" type="presParOf" srcId="{6A4BF101-D83C-4AB1-8633-B32399887FDB}" destId="{606710DD-6E4F-4FC5-894D-C6A232261386}" srcOrd="0" destOrd="0" presId="urn:microsoft.com/office/officeart/2005/8/layout/hierarchy1"/>
    <dgm:cxn modelId="{E28EBE45-4252-4347-99C3-0CB8FC396D05}" type="presParOf" srcId="{6A4BF101-D83C-4AB1-8633-B32399887FDB}" destId="{00C78B18-CC33-4379-A0E0-3EC37AA3CEA3}" srcOrd="1" destOrd="0" presId="urn:microsoft.com/office/officeart/2005/8/layout/hierarchy1"/>
    <dgm:cxn modelId="{1955BB1C-5D4B-4FE2-BC3B-E4BD168A701D}" type="presParOf" srcId="{4970DE4B-5212-4DBF-AA69-E95337CE078A}" destId="{07CEFB8E-3BFA-448F-AEA0-47CEF3AD86B4}"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AF54840-4FD4-42E9-BDC7-6F43EBDA7B51}"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22CDEA8D-DC9A-4E37-8065-DF855C903CFB}">
      <dgm:prSet/>
      <dgm:spPr/>
      <dgm:t>
        <a:bodyPr/>
        <a:lstStyle/>
        <a:p>
          <a:r>
            <a:rPr lang="en-US"/>
            <a:t>There should also be an introduction to the meaning of the Prayer of the Church. Indeed praying in the name of the Church and for the Church is part of the ministry of the deacon. </a:t>
          </a:r>
        </a:p>
      </dgm:t>
    </dgm:pt>
    <dgm:pt modelId="{FA765E79-2B6D-4881-8CA0-5880C68DEC26}" type="parTrans" cxnId="{62CA4846-F17E-46FC-BAFB-8A8CAA63B4B3}">
      <dgm:prSet/>
      <dgm:spPr/>
      <dgm:t>
        <a:bodyPr/>
        <a:lstStyle/>
        <a:p>
          <a:endParaRPr lang="en-US"/>
        </a:p>
      </dgm:t>
    </dgm:pt>
    <dgm:pt modelId="{4E367DCA-62D6-4EF6-B32A-CEB2F4074CDD}" type="sibTrans" cxnId="{62CA4846-F17E-46FC-BAFB-8A8CAA63B4B3}">
      <dgm:prSet/>
      <dgm:spPr/>
      <dgm:t>
        <a:bodyPr/>
        <a:lstStyle/>
        <a:p>
          <a:endParaRPr lang="en-US"/>
        </a:p>
      </dgm:t>
    </dgm:pt>
    <dgm:pt modelId="{A56A3FE9-D0B4-4C67-B8EE-218DD30069B6}">
      <dgm:prSet/>
      <dgm:spPr/>
      <dgm:t>
        <a:bodyPr/>
        <a:lstStyle/>
        <a:p>
          <a:r>
            <a:rPr lang="en-US"/>
            <a:t>This requires a reflection on the uniqueness of Christian prayer and the meaning of the Liturgy of the Hours, but especially a practical initiation into it. </a:t>
          </a:r>
          <a:r>
            <a:rPr lang="en-US" b="1"/>
            <a:t>To this end, it is important that time be dedicated to this prayer during all meetings of the future deacons. (</a:t>
          </a:r>
          <a:r>
            <a:rPr lang="en-US" i="1"/>
            <a:t>BASIC NORMS</a:t>
          </a:r>
          <a:r>
            <a:rPr lang="en-US"/>
            <a:t>, 75)</a:t>
          </a:r>
        </a:p>
      </dgm:t>
    </dgm:pt>
    <dgm:pt modelId="{0612D8D7-0654-4319-8E5A-7C17F2ABF17C}" type="parTrans" cxnId="{ECBF4655-7BE7-4761-B6FF-64CF97DCA0BC}">
      <dgm:prSet/>
      <dgm:spPr/>
      <dgm:t>
        <a:bodyPr/>
        <a:lstStyle/>
        <a:p>
          <a:endParaRPr lang="en-US"/>
        </a:p>
      </dgm:t>
    </dgm:pt>
    <dgm:pt modelId="{E29720D0-2DA4-4DEB-B4A4-2969F7FFC643}" type="sibTrans" cxnId="{ECBF4655-7BE7-4761-B6FF-64CF97DCA0BC}">
      <dgm:prSet/>
      <dgm:spPr/>
      <dgm:t>
        <a:bodyPr/>
        <a:lstStyle/>
        <a:p>
          <a:endParaRPr lang="en-US"/>
        </a:p>
      </dgm:t>
    </dgm:pt>
    <dgm:pt modelId="{510E4D35-9C19-4DE4-9F80-455D620533EF}" type="pres">
      <dgm:prSet presAssocID="{CAF54840-4FD4-42E9-BDC7-6F43EBDA7B51}" presName="hierChild1" presStyleCnt="0">
        <dgm:presLayoutVars>
          <dgm:chPref val="1"/>
          <dgm:dir/>
          <dgm:animOne val="branch"/>
          <dgm:animLvl val="lvl"/>
          <dgm:resizeHandles/>
        </dgm:presLayoutVars>
      </dgm:prSet>
      <dgm:spPr/>
    </dgm:pt>
    <dgm:pt modelId="{22CA5410-55EC-41B8-8DBB-969447D909D8}" type="pres">
      <dgm:prSet presAssocID="{22CDEA8D-DC9A-4E37-8065-DF855C903CFB}" presName="hierRoot1" presStyleCnt="0"/>
      <dgm:spPr/>
    </dgm:pt>
    <dgm:pt modelId="{BE14FEA3-9D90-4542-85DD-6C8BFF3FFA67}" type="pres">
      <dgm:prSet presAssocID="{22CDEA8D-DC9A-4E37-8065-DF855C903CFB}" presName="composite" presStyleCnt="0"/>
      <dgm:spPr/>
    </dgm:pt>
    <dgm:pt modelId="{B695B668-A76C-4A08-9F10-48EEFEAA3550}" type="pres">
      <dgm:prSet presAssocID="{22CDEA8D-DC9A-4E37-8065-DF855C903CFB}" presName="background" presStyleLbl="node0" presStyleIdx="0" presStyleCnt="2"/>
      <dgm:spPr/>
    </dgm:pt>
    <dgm:pt modelId="{4C6B06F1-E987-4792-8D08-9A74D6855E7B}" type="pres">
      <dgm:prSet presAssocID="{22CDEA8D-DC9A-4E37-8065-DF855C903CFB}" presName="text" presStyleLbl="fgAcc0" presStyleIdx="0" presStyleCnt="2">
        <dgm:presLayoutVars>
          <dgm:chPref val="3"/>
        </dgm:presLayoutVars>
      </dgm:prSet>
      <dgm:spPr/>
    </dgm:pt>
    <dgm:pt modelId="{25129736-F2D9-4E30-A5FF-BE8D1A8BD3D2}" type="pres">
      <dgm:prSet presAssocID="{22CDEA8D-DC9A-4E37-8065-DF855C903CFB}" presName="hierChild2" presStyleCnt="0"/>
      <dgm:spPr/>
    </dgm:pt>
    <dgm:pt modelId="{369F32C8-6693-407C-B829-DDA3621E1D79}" type="pres">
      <dgm:prSet presAssocID="{A56A3FE9-D0B4-4C67-B8EE-218DD30069B6}" presName="hierRoot1" presStyleCnt="0"/>
      <dgm:spPr/>
    </dgm:pt>
    <dgm:pt modelId="{E89D34F4-54ED-462D-8D3D-3268C6B8059D}" type="pres">
      <dgm:prSet presAssocID="{A56A3FE9-D0B4-4C67-B8EE-218DD30069B6}" presName="composite" presStyleCnt="0"/>
      <dgm:spPr/>
    </dgm:pt>
    <dgm:pt modelId="{92320F46-3C9D-43AF-B91D-8FF1925467D0}" type="pres">
      <dgm:prSet presAssocID="{A56A3FE9-D0B4-4C67-B8EE-218DD30069B6}" presName="background" presStyleLbl="node0" presStyleIdx="1" presStyleCnt="2"/>
      <dgm:spPr/>
    </dgm:pt>
    <dgm:pt modelId="{50A403F4-B4D9-4014-9C42-347E78380019}" type="pres">
      <dgm:prSet presAssocID="{A56A3FE9-D0B4-4C67-B8EE-218DD30069B6}" presName="text" presStyleLbl="fgAcc0" presStyleIdx="1" presStyleCnt="2">
        <dgm:presLayoutVars>
          <dgm:chPref val="3"/>
        </dgm:presLayoutVars>
      </dgm:prSet>
      <dgm:spPr/>
    </dgm:pt>
    <dgm:pt modelId="{6B8C4617-B988-4927-9BF4-F3F1465A106C}" type="pres">
      <dgm:prSet presAssocID="{A56A3FE9-D0B4-4C67-B8EE-218DD30069B6}" presName="hierChild2" presStyleCnt="0"/>
      <dgm:spPr/>
    </dgm:pt>
  </dgm:ptLst>
  <dgm:cxnLst>
    <dgm:cxn modelId="{FBD45005-8262-45BB-93D4-2F9B1B62566B}" type="presOf" srcId="{CAF54840-4FD4-42E9-BDC7-6F43EBDA7B51}" destId="{510E4D35-9C19-4DE4-9F80-455D620533EF}" srcOrd="0" destOrd="0" presId="urn:microsoft.com/office/officeart/2005/8/layout/hierarchy1"/>
    <dgm:cxn modelId="{40CC8D35-7E3E-41E1-9D6C-5EA1F140BE1D}" type="presOf" srcId="{A56A3FE9-D0B4-4C67-B8EE-218DD30069B6}" destId="{50A403F4-B4D9-4014-9C42-347E78380019}" srcOrd="0" destOrd="0" presId="urn:microsoft.com/office/officeart/2005/8/layout/hierarchy1"/>
    <dgm:cxn modelId="{62CA4846-F17E-46FC-BAFB-8A8CAA63B4B3}" srcId="{CAF54840-4FD4-42E9-BDC7-6F43EBDA7B51}" destId="{22CDEA8D-DC9A-4E37-8065-DF855C903CFB}" srcOrd="0" destOrd="0" parTransId="{FA765E79-2B6D-4881-8CA0-5880C68DEC26}" sibTransId="{4E367DCA-62D6-4EF6-B32A-CEB2F4074CDD}"/>
    <dgm:cxn modelId="{262F1354-3F57-449B-8C00-4F9F3F30E852}" type="presOf" srcId="{22CDEA8D-DC9A-4E37-8065-DF855C903CFB}" destId="{4C6B06F1-E987-4792-8D08-9A74D6855E7B}" srcOrd="0" destOrd="0" presId="urn:microsoft.com/office/officeart/2005/8/layout/hierarchy1"/>
    <dgm:cxn modelId="{ECBF4655-7BE7-4761-B6FF-64CF97DCA0BC}" srcId="{CAF54840-4FD4-42E9-BDC7-6F43EBDA7B51}" destId="{A56A3FE9-D0B4-4C67-B8EE-218DD30069B6}" srcOrd="1" destOrd="0" parTransId="{0612D8D7-0654-4319-8E5A-7C17F2ABF17C}" sibTransId="{E29720D0-2DA4-4DEB-B4A4-2969F7FFC643}"/>
    <dgm:cxn modelId="{6EF8BAEE-8BEE-44D1-8F42-61937E665882}" type="presParOf" srcId="{510E4D35-9C19-4DE4-9F80-455D620533EF}" destId="{22CA5410-55EC-41B8-8DBB-969447D909D8}" srcOrd="0" destOrd="0" presId="urn:microsoft.com/office/officeart/2005/8/layout/hierarchy1"/>
    <dgm:cxn modelId="{67E6D29E-2346-4CF2-9429-3BC45D5840C8}" type="presParOf" srcId="{22CA5410-55EC-41B8-8DBB-969447D909D8}" destId="{BE14FEA3-9D90-4542-85DD-6C8BFF3FFA67}" srcOrd="0" destOrd="0" presId="urn:microsoft.com/office/officeart/2005/8/layout/hierarchy1"/>
    <dgm:cxn modelId="{36D5DB12-8F31-4183-BBCD-C6BA169BD627}" type="presParOf" srcId="{BE14FEA3-9D90-4542-85DD-6C8BFF3FFA67}" destId="{B695B668-A76C-4A08-9F10-48EEFEAA3550}" srcOrd="0" destOrd="0" presId="urn:microsoft.com/office/officeart/2005/8/layout/hierarchy1"/>
    <dgm:cxn modelId="{A7836967-46CD-48FE-B943-BB7D8A06E76E}" type="presParOf" srcId="{BE14FEA3-9D90-4542-85DD-6C8BFF3FFA67}" destId="{4C6B06F1-E987-4792-8D08-9A74D6855E7B}" srcOrd="1" destOrd="0" presId="urn:microsoft.com/office/officeart/2005/8/layout/hierarchy1"/>
    <dgm:cxn modelId="{327B1634-0C6C-438A-8BA7-22C711A4AD44}" type="presParOf" srcId="{22CA5410-55EC-41B8-8DBB-969447D909D8}" destId="{25129736-F2D9-4E30-A5FF-BE8D1A8BD3D2}" srcOrd="1" destOrd="0" presId="urn:microsoft.com/office/officeart/2005/8/layout/hierarchy1"/>
    <dgm:cxn modelId="{23717527-06E0-4250-BC84-2487FBA6E47B}" type="presParOf" srcId="{510E4D35-9C19-4DE4-9F80-455D620533EF}" destId="{369F32C8-6693-407C-B829-DDA3621E1D79}" srcOrd="1" destOrd="0" presId="urn:microsoft.com/office/officeart/2005/8/layout/hierarchy1"/>
    <dgm:cxn modelId="{6542060B-AC5B-486F-90A6-EBD0679C9CBE}" type="presParOf" srcId="{369F32C8-6693-407C-B829-DDA3621E1D79}" destId="{E89D34F4-54ED-462D-8D3D-3268C6B8059D}" srcOrd="0" destOrd="0" presId="urn:microsoft.com/office/officeart/2005/8/layout/hierarchy1"/>
    <dgm:cxn modelId="{7D5B3D7D-C863-44FC-82C5-BF6BB8EBAC06}" type="presParOf" srcId="{E89D34F4-54ED-462D-8D3D-3268C6B8059D}" destId="{92320F46-3C9D-43AF-B91D-8FF1925467D0}" srcOrd="0" destOrd="0" presId="urn:microsoft.com/office/officeart/2005/8/layout/hierarchy1"/>
    <dgm:cxn modelId="{9EF2D52A-6B00-42D1-9F43-02F711CB0AAD}" type="presParOf" srcId="{E89D34F4-54ED-462D-8D3D-3268C6B8059D}" destId="{50A403F4-B4D9-4014-9C42-347E78380019}" srcOrd="1" destOrd="0" presId="urn:microsoft.com/office/officeart/2005/8/layout/hierarchy1"/>
    <dgm:cxn modelId="{6F183C64-DCF3-496F-AFF9-A0AE6FA965D3}" type="presParOf" srcId="{369F32C8-6693-407C-B829-DDA3621E1D79}" destId="{6B8C4617-B988-4927-9BF4-F3F1465A106C}"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0CC1300-FE57-42FB-ADBA-D97C3B83F06B}"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01ECA9FE-67AE-4182-BCA6-7B113389F9AE}">
      <dgm:prSet/>
      <dgm:spPr/>
      <dgm:t>
        <a:bodyPr/>
        <a:lstStyle/>
        <a:p>
          <a:r>
            <a:rPr lang="en-US"/>
            <a:t>Deacons have an obligation, established by the Church, to celebrate the Liturgy of the Hours with which the entire Mystical Body is united to the prayer Christ the Head offers to the Father. </a:t>
          </a:r>
        </a:p>
      </dgm:t>
    </dgm:pt>
    <dgm:pt modelId="{0E8B3BD8-A151-4EFE-8925-CA0A13C444F8}" type="parTrans" cxnId="{59C44627-A43D-44E1-B618-9055739A51AB}">
      <dgm:prSet/>
      <dgm:spPr/>
      <dgm:t>
        <a:bodyPr/>
        <a:lstStyle/>
        <a:p>
          <a:endParaRPr lang="en-US"/>
        </a:p>
      </dgm:t>
    </dgm:pt>
    <dgm:pt modelId="{FD81C80A-C0C3-43B3-AA2D-E9FD92485EA3}" type="sibTrans" cxnId="{59C44627-A43D-44E1-B618-9055739A51AB}">
      <dgm:prSet/>
      <dgm:spPr/>
      <dgm:t>
        <a:bodyPr/>
        <a:lstStyle/>
        <a:p>
          <a:endParaRPr lang="en-US"/>
        </a:p>
      </dgm:t>
    </dgm:pt>
    <dgm:pt modelId="{0CD4354B-5672-438D-A835-B7FD4B564309}">
      <dgm:prSet/>
      <dgm:spPr/>
      <dgm:t>
        <a:bodyPr/>
        <a:lstStyle/>
        <a:p>
          <a:r>
            <a:rPr lang="en-US"/>
            <a:t>Mindful of this obligation</a:t>
          </a:r>
          <a:r>
            <a:rPr lang="en-US" b="1"/>
            <a:t>, they shall celebrate the Liturgy of the Hours every day</a:t>
          </a:r>
          <a:r>
            <a:rPr lang="en-US"/>
            <a:t> according to the approved liturgical books and in the manner determined by the respective Episcopal Conference. (DIRECTORY, 35)</a:t>
          </a:r>
        </a:p>
      </dgm:t>
    </dgm:pt>
    <dgm:pt modelId="{29C54202-77DB-40E1-B033-400D2E8329D9}" type="parTrans" cxnId="{E820581D-CAA0-4B19-BFDC-8682F0BBEE7B}">
      <dgm:prSet/>
      <dgm:spPr/>
      <dgm:t>
        <a:bodyPr/>
        <a:lstStyle/>
        <a:p>
          <a:endParaRPr lang="en-US"/>
        </a:p>
      </dgm:t>
    </dgm:pt>
    <dgm:pt modelId="{F3EC0EF3-83E4-4649-B4C2-4A394600325B}" type="sibTrans" cxnId="{E820581D-CAA0-4B19-BFDC-8682F0BBEE7B}">
      <dgm:prSet/>
      <dgm:spPr/>
      <dgm:t>
        <a:bodyPr/>
        <a:lstStyle/>
        <a:p>
          <a:endParaRPr lang="en-US"/>
        </a:p>
      </dgm:t>
    </dgm:pt>
    <dgm:pt modelId="{769766D3-DA00-4FD2-9CAA-C1A08F07EF87}" type="pres">
      <dgm:prSet presAssocID="{10CC1300-FE57-42FB-ADBA-D97C3B83F06B}" presName="hierChild1" presStyleCnt="0">
        <dgm:presLayoutVars>
          <dgm:chPref val="1"/>
          <dgm:dir/>
          <dgm:animOne val="branch"/>
          <dgm:animLvl val="lvl"/>
          <dgm:resizeHandles/>
        </dgm:presLayoutVars>
      </dgm:prSet>
      <dgm:spPr/>
    </dgm:pt>
    <dgm:pt modelId="{59B4803A-EF9B-45B7-8F20-8C41D6EC02F2}" type="pres">
      <dgm:prSet presAssocID="{01ECA9FE-67AE-4182-BCA6-7B113389F9AE}" presName="hierRoot1" presStyleCnt="0"/>
      <dgm:spPr/>
    </dgm:pt>
    <dgm:pt modelId="{40844118-7BCB-4406-B5CD-F3132F398832}" type="pres">
      <dgm:prSet presAssocID="{01ECA9FE-67AE-4182-BCA6-7B113389F9AE}" presName="composite" presStyleCnt="0"/>
      <dgm:spPr/>
    </dgm:pt>
    <dgm:pt modelId="{0F2A552E-E919-4263-B52D-48CC903687E8}" type="pres">
      <dgm:prSet presAssocID="{01ECA9FE-67AE-4182-BCA6-7B113389F9AE}" presName="background" presStyleLbl="node0" presStyleIdx="0" presStyleCnt="2"/>
      <dgm:spPr/>
    </dgm:pt>
    <dgm:pt modelId="{4E278122-675E-4485-AC3F-AB7396E1BC87}" type="pres">
      <dgm:prSet presAssocID="{01ECA9FE-67AE-4182-BCA6-7B113389F9AE}" presName="text" presStyleLbl="fgAcc0" presStyleIdx="0" presStyleCnt="2">
        <dgm:presLayoutVars>
          <dgm:chPref val="3"/>
        </dgm:presLayoutVars>
      </dgm:prSet>
      <dgm:spPr/>
    </dgm:pt>
    <dgm:pt modelId="{2DDF68CA-7F20-4E42-983B-1F151DEEEBBB}" type="pres">
      <dgm:prSet presAssocID="{01ECA9FE-67AE-4182-BCA6-7B113389F9AE}" presName="hierChild2" presStyleCnt="0"/>
      <dgm:spPr/>
    </dgm:pt>
    <dgm:pt modelId="{2F4C5B32-8837-458C-BDA5-F6F024CD2211}" type="pres">
      <dgm:prSet presAssocID="{0CD4354B-5672-438D-A835-B7FD4B564309}" presName="hierRoot1" presStyleCnt="0"/>
      <dgm:spPr/>
    </dgm:pt>
    <dgm:pt modelId="{48D5EFE7-A7AD-4533-88B7-B879D55A8D0A}" type="pres">
      <dgm:prSet presAssocID="{0CD4354B-5672-438D-A835-B7FD4B564309}" presName="composite" presStyleCnt="0"/>
      <dgm:spPr/>
    </dgm:pt>
    <dgm:pt modelId="{9D92EBC4-1F70-48AA-9F30-3261FFAE721F}" type="pres">
      <dgm:prSet presAssocID="{0CD4354B-5672-438D-A835-B7FD4B564309}" presName="background" presStyleLbl="node0" presStyleIdx="1" presStyleCnt="2"/>
      <dgm:spPr/>
    </dgm:pt>
    <dgm:pt modelId="{9A1ED6DE-E507-4BE6-96EA-35697B808D19}" type="pres">
      <dgm:prSet presAssocID="{0CD4354B-5672-438D-A835-B7FD4B564309}" presName="text" presStyleLbl="fgAcc0" presStyleIdx="1" presStyleCnt="2">
        <dgm:presLayoutVars>
          <dgm:chPref val="3"/>
        </dgm:presLayoutVars>
      </dgm:prSet>
      <dgm:spPr/>
    </dgm:pt>
    <dgm:pt modelId="{AE74278B-02BE-42BE-8A0B-50A2A1012886}" type="pres">
      <dgm:prSet presAssocID="{0CD4354B-5672-438D-A835-B7FD4B564309}" presName="hierChild2" presStyleCnt="0"/>
      <dgm:spPr/>
    </dgm:pt>
  </dgm:ptLst>
  <dgm:cxnLst>
    <dgm:cxn modelId="{E820581D-CAA0-4B19-BFDC-8682F0BBEE7B}" srcId="{10CC1300-FE57-42FB-ADBA-D97C3B83F06B}" destId="{0CD4354B-5672-438D-A835-B7FD4B564309}" srcOrd="1" destOrd="0" parTransId="{29C54202-77DB-40E1-B033-400D2E8329D9}" sibTransId="{F3EC0EF3-83E4-4649-B4C2-4A394600325B}"/>
    <dgm:cxn modelId="{59C44627-A43D-44E1-B618-9055739A51AB}" srcId="{10CC1300-FE57-42FB-ADBA-D97C3B83F06B}" destId="{01ECA9FE-67AE-4182-BCA6-7B113389F9AE}" srcOrd="0" destOrd="0" parTransId="{0E8B3BD8-A151-4EFE-8925-CA0A13C444F8}" sibTransId="{FD81C80A-C0C3-43B3-AA2D-E9FD92485EA3}"/>
    <dgm:cxn modelId="{FC943351-F4E1-4183-B0E4-FE4C8B3DADDD}" type="presOf" srcId="{0CD4354B-5672-438D-A835-B7FD4B564309}" destId="{9A1ED6DE-E507-4BE6-96EA-35697B808D19}" srcOrd="0" destOrd="0" presId="urn:microsoft.com/office/officeart/2005/8/layout/hierarchy1"/>
    <dgm:cxn modelId="{2A63CDF1-7186-40D6-B346-730A4154EF01}" type="presOf" srcId="{01ECA9FE-67AE-4182-BCA6-7B113389F9AE}" destId="{4E278122-675E-4485-AC3F-AB7396E1BC87}" srcOrd="0" destOrd="0" presId="urn:microsoft.com/office/officeart/2005/8/layout/hierarchy1"/>
    <dgm:cxn modelId="{751F71F5-60D2-4243-887B-85D3A56E1814}" type="presOf" srcId="{10CC1300-FE57-42FB-ADBA-D97C3B83F06B}" destId="{769766D3-DA00-4FD2-9CAA-C1A08F07EF87}" srcOrd="0" destOrd="0" presId="urn:microsoft.com/office/officeart/2005/8/layout/hierarchy1"/>
    <dgm:cxn modelId="{FAE18032-EEEB-4D40-8E12-A589F4A351E8}" type="presParOf" srcId="{769766D3-DA00-4FD2-9CAA-C1A08F07EF87}" destId="{59B4803A-EF9B-45B7-8F20-8C41D6EC02F2}" srcOrd="0" destOrd="0" presId="urn:microsoft.com/office/officeart/2005/8/layout/hierarchy1"/>
    <dgm:cxn modelId="{F8188FF4-545A-48A5-ACC0-0120FCB09B98}" type="presParOf" srcId="{59B4803A-EF9B-45B7-8F20-8C41D6EC02F2}" destId="{40844118-7BCB-4406-B5CD-F3132F398832}" srcOrd="0" destOrd="0" presId="urn:microsoft.com/office/officeart/2005/8/layout/hierarchy1"/>
    <dgm:cxn modelId="{4DCDAB34-B3E7-4A8C-9C5C-60FE1E1E897A}" type="presParOf" srcId="{40844118-7BCB-4406-B5CD-F3132F398832}" destId="{0F2A552E-E919-4263-B52D-48CC903687E8}" srcOrd="0" destOrd="0" presId="urn:microsoft.com/office/officeart/2005/8/layout/hierarchy1"/>
    <dgm:cxn modelId="{51707973-42CE-4BFA-ABD4-80606A0255C8}" type="presParOf" srcId="{40844118-7BCB-4406-B5CD-F3132F398832}" destId="{4E278122-675E-4485-AC3F-AB7396E1BC87}" srcOrd="1" destOrd="0" presId="urn:microsoft.com/office/officeart/2005/8/layout/hierarchy1"/>
    <dgm:cxn modelId="{CA18019A-11EC-4554-82D6-D8AFDC602D15}" type="presParOf" srcId="{59B4803A-EF9B-45B7-8F20-8C41D6EC02F2}" destId="{2DDF68CA-7F20-4E42-983B-1F151DEEEBBB}" srcOrd="1" destOrd="0" presId="urn:microsoft.com/office/officeart/2005/8/layout/hierarchy1"/>
    <dgm:cxn modelId="{22F7609E-F9AE-4468-8F03-9750B357BE6A}" type="presParOf" srcId="{769766D3-DA00-4FD2-9CAA-C1A08F07EF87}" destId="{2F4C5B32-8837-458C-BDA5-F6F024CD2211}" srcOrd="1" destOrd="0" presId="urn:microsoft.com/office/officeart/2005/8/layout/hierarchy1"/>
    <dgm:cxn modelId="{81D826E5-5EAC-4346-A112-2EA44ECDF4A8}" type="presParOf" srcId="{2F4C5B32-8837-458C-BDA5-F6F024CD2211}" destId="{48D5EFE7-A7AD-4533-88B7-B879D55A8D0A}" srcOrd="0" destOrd="0" presId="urn:microsoft.com/office/officeart/2005/8/layout/hierarchy1"/>
    <dgm:cxn modelId="{12EFCA3A-D666-47D2-85D3-12F31FD4BDE5}" type="presParOf" srcId="{48D5EFE7-A7AD-4533-88B7-B879D55A8D0A}" destId="{9D92EBC4-1F70-48AA-9F30-3261FFAE721F}" srcOrd="0" destOrd="0" presId="urn:microsoft.com/office/officeart/2005/8/layout/hierarchy1"/>
    <dgm:cxn modelId="{E4360F31-7AFD-466B-A580-176A4699A332}" type="presParOf" srcId="{48D5EFE7-A7AD-4533-88B7-B879D55A8D0A}" destId="{9A1ED6DE-E507-4BE6-96EA-35697B808D19}" srcOrd="1" destOrd="0" presId="urn:microsoft.com/office/officeart/2005/8/layout/hierarchy1"/>
    <dgm:cxn modelId="{0CFDE69D-C2C5-4154-AC82-0123A78C851E}" type="presParOf" srcId="{2F4C5B32-8837-458C-BDA5-F6F024CD2211}" destId="{AE74278B-02BE-42BE-8A0B-50A2A1012886}"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EE5A77-1596-468E-A82F-4758A1F6B58C}">
      <dsp:nvSpPr>
        <dsp:cNvPr id="0" name=""/>
        <dsp:cNvSpPr/>
      </dsp:nvSpPr>
      <dsp:spPr>
        <a:xfrm>
          <a:off x="1186" y="469226"/>
          <a:ext cx="4164809" cy="264465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3104AC-DC5D-4156-9763-28D87C9A582F}">
      <dsp:nvSpPr>
        <dsp:cNvPr id="0" name=""/>
        <dsp:cNvSpPr/>
      </dsp:nvSpPr>
      <dsp:spPr>
        <a:xfrm>
          <a:off x="463943" y="908844"/>
          <a:ext cx="4164809" cy="2644654"/>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a:t>“Never preach without prayer”</a:t>
          </a:r>
        </a:p>
      </dsp:txBody>
      <dsp:txXfrm>
        <a:off x="541402" y="986303"/>
        <a:ext cx="4009891" cy="2489736"/>
      </dsp:txXfrm>
    </dsp:sp>
    <dsp:sp modelId="{28A8556E-1A25-4AC6-BF0E-5034B3649A12}">
      <dsp:nvSpPr>
        <dsp:cNvPr id="0" name=""/>
        <dsp:cNvSpPr/>
      </dsp:nvSpPr>
      <dsp:spPr>
        <a:xfrm>
          <a:off x="5091509" y="469226"/>
          <a:ext cx="4164809" cy="264465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EC122FF-5E0F-4475-AD94-AEFD82A46C90}">
      <dsp:nvSpPr>
        <dsp:cNvPr id="0" name=""/>
        <dsp:cNvSpPr/>
      </dsp:nvSpPr>
      <dsp:spPr>
        <a:xfrm>
          <a:off x="5554265" y="908844"/>
          <a:ext cx="4164809" cy="2644654"/>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a:t>“Be a man of prayer…it is not enough to know about Christ but you must know Christ…”</a:t>
          </a:r>
        </a:p>
      </dsp:txBody>
      <dsp:txXfrm>
        <a:off x="5631724" y="986303"/>
        <a:ext cx="4009891" cy="24897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F18D3B-D4F8-4A1D-AFA3-8E897B889E69}">
      <dsp:nvSpPr>
        <dsp:cNvPr id="0" name=""/>
        <dsp:cNvSpPr/>
      </dsp:nvSpPr>
      <dsp:spPr>
        <a:xfrm>
          <a:off x="0" y="999088"/>
          <a:ext cx="2733823" cy="1735978"/>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B57C8FA-4A70-4B49-8E00-9C26C3B64775}">
      <dsp:nvSpPr>
        <dsp:cNvPr id="0" name=""/>
        <dsp:cNvSpPr/>
      </dsp:nvSpPr>
      <dsp:spPr>
        <a:xfrm>
          <a:off x="303758" y="1287658"/>
          <a:ext cx="2733823" cy="1735978"/>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Acts 15:12 All the people kept silent, and they were listening to Barnabas and Paul as they were relating what signs and wonders God had done through them among the Gentiles.</a:t>
          </a:r>
        </a:p>
      </dsp:txBody>
      <dsp:txXfrm>
        <a:off x="354603" y="1338503"/>
        <a:ext cx="2632133" cy="1634288"/>
      </dsp:txXfrm>
    </dsp:sp>
    <dsp:sp modelId="{6B2D74CE-981F-4BDC-B9E5-7C653A839932}">
      <dsp:nvSpPr>
        <dsp:cNvPr id="0" name=""/>
        <dsp:cNvSpPr/>
      </dsp:nvSpPr>
      <dsp:spPr>
        <a:xfrm>
          <a:off x="3341340" y="999088"/>
          <a:ext cx="2733823" cy="1735978"/>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1EF0600-1F9E-4D92-8140-FC3568249740}">
      <dsp:nvSpPr>
        <dsp:cNvPr id="0" name=""/>
        <dsp:cNvSpPr/>
      </dsp:nvSpPr>
      <dsp:spPr>
        <a:xfrm>
          <a:off x="3645098" y="1287658"/>
          <a:ext cx="2733823" cy="1735978"/>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Acts 14:3 Therefore they spent a long time there speaking boldly with reliance upon the Lord, who was testifying to the word of His grace, granting that signs and wonders be done by their hands.</a:t>
          </a:r>
        </a:p>
      </dsp:txBody>
      <dsp:txXfrm>
        <a:off x="3695943" y="1338503"/>
        <a:ext cx="2632133" cy="1634288"/>
      </dsp:txXfrm>
    </dsp:sp>
    <dsp:sp modelId="{B7AB478C-4796-48E7-A342-C8FF60B016A8}">
      <dsp:nvSpPr>
        <dsp:cNvPr id="0" name=""/>
        <dsp:cNvSpPr/>
      </dsp:nvSpPr>
      <dsp:spPr>
        <a:xfrm>
          <a:off x="6682680" y="999088"/>
          <a:ext cx="2733823" cy="1735978"/>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990EACA-F842-495E-B8B0-BDE3E6985ED1}">
      <dsp:nvSpPr>
        <dsp:cNvPr id="0" name=""/>
        <dsp:cNvSpPr/>
      </dsp:nvSpPr>
      <dsp:spPr>
        <a:xfrm>
          <a:off x="6986438" y="1287658"/>
          <a:ext cx="2733823" cy="1735978"/>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Hebrews 2:4 God also testifying with them, both by signs and wonders and by various miracles and by gifts of the Holy Spirit according to His own will.</a:t>
          </a:r>
        </a:p>
      </dsp:txBody>
      <dsp:txXfrm>
        <a:off x="7037283" y="1338503"/>
        <a:ext cx="2632133" cy="163428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74F86D-16B6-4750-9A52-02FC76508139}">
      <dsp:nvSpPr>
        <dsp:cNvPr id="0" name=""/>
        <dsp:cNvSpPr/>
      </dsp:nvSpPr>
      <dsp:spPr>
        <a:xfrm>
          <a:off x="1186" y="469226"/>
          <a:ext cx="4164809" cy="2644654"/>
        </a:xfrm>
        <a:prstGeom prst="roundRect">
          <a:avLst>
            <a:gd name="adj" fmla="val 10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039E5A5-9734-4710-B2F5-19BC406A4014}">
      <dsp:nvSpPr>
        <dsp:cNvPr id="0" name=""/>
        <dsp:cNvSpPr/>
      </dsp:nvSpPr>
      <dsp:spPr>
        <a:xfrm>
          <a:off x="463943" y="908844"/>
          <a:ext cx="4164809" cy="2644654"/>
        </a:xfrm>
        <a:prstGeom prst="roundRect">
          <a:avLst>
            <a:gd name="adj" fmla="val 10000"/>
          </a:avLst>
        </a:prstGeom>
        <a:solidFill>
          <a:schemeClr val="lt2">
            <a:alpha val="90000"/>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“Let the deacons, as those who serve the mysteries of Christ and of the Church, abstain from all vice and endeavor to be always pleasing to God, “ready for every good work” for the salvation of men. </a:t>
          </a:r>
        </a:p>
      </dsp:txBody>
      <dsp:txXfrm>
        <a:off x="541402" y="986303"/>
        <a:ext cx="4009891" cy="2489736"/>
      </dsp:txXfrm>
    </dsp:sp>
    <dsp:sp modelId="{79DEBC87-F26F-49A9-B48C-BF035926024E}">
      <dsp:nvSpPr>
        <dsp:cNvPr id="0" name=""/>
        <dsp:cNvSpPr/>
      </dsp:nvSpPr>
      <dsp:spPr>
        <a:xfrm>
          <a:off x="5091509" y="469226"/>
          <a:ext cx="4164809" cy="2644654"/>
        </a:xfrm>
        <a:prstGeom prst="roundRect">
          <a:avLst>
            <a:gd name="adj" fmla="val 10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941F471-3F18-419D-9AB4-8854ACDECEFF}">
      <dsp:nvSpPr>
        <dsp:cNvPr id="0" name=""/>
        <dsp:cNvSpPr/>
      </dsp:nvSpPr>
      <dsp:spPr>
        <a:xfrm>
          <a:off x="5554265" y="908844"/>
          <a:ext cx="4164809" cy="2644654"/>
        </a:xfrm>
        <a:prstGeom prst="roundRect">
          <a:avLst>
            <a:gd name="adj" fmla="val 10000"/>
          </a:avLst>
        </a:prstGeom>
        <a:solidFill>
          <a:schemeClr val="lt2">
            <a:alpha val="90000"/>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By reason, therefore, of the order received </a:t>
          </a:r>
          <a:r>
            <a:rPr lang="en-US" sz="2400" b="1" kern="1200"/>
            <a:t>they must surpass by far all the others</a:t>
          </a:r>
          <a:r>
            <a:rPr lang="en-US" sz="2400" kern="1200"/>
            <a:t> in the practice of liturgical life, in the love for prayer, in the divine service, in obedience, in charity, in chastity.” (25)</a:t>
          </a:r>
        </a:p>
      </dsp:txBody>
      <dsp:txXfrm>
        <a:off x="5631724" y="986303"/>
        <a:ext cx="4009891" cy="248973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DC281C-D3D1-4C13-BEB0-ABF5CE174E60}">
      <dsp:nvSpPr>
        <dsp:cNvPr id="0" name=""/>
        <dsp:cNvSpPr/>
      </dsp:nvSpPr>
      <dsp:spPr>
        <a:xfrm>
          <a:off x="474597" y="1405313"/>
          <a:ext cx="376457" cy="71"/>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830F366-3B2E-416D-AA4F-54F370853548}">
      <dsp:nvSpPr>
        <dsp:cNvPr id="0" name=""/>
        <dsp:cNvSpPr/>
      </dsp:nvSpPr>
      <dsp:spPr>
        <a:xfrm>
          <a:off x="873642" y="1373696"/>
          <a:ext cx="43292" cy="81388"/>
        </a:xfrm>
        <a:prstGeom prst="chevron">
          <a:avLst>
            <a:gd name="adj" fmla="val 9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9322591-415F-4B42-9504-F87536C22FED}">
      <dsp:nvSpPr>
        <dsp:cNvPr id="0" name=""/>
        <dsp:cNvSpPr/>
      </dsp:nvSpPr>
      <dsp:spPr>
        <a:xfrm>
          <a:off x="284244" y="1262054"/>
          <a:ext cx="286591" cy="286591"/>
        </a:xfrm>
        <a:prstGeom prst="ellips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121" tIns="11121" rIns="11121" bIns="11121" numCol="1" spcCol="1270" anchor="ctr" anchorCtr="0">
          <a:noAutofit/>
        </a:bodyPr>
        <a:lstStyle/>
        <a:p>
          <a:pPr marL="0" lvl="0" indent="0" algn="ctr" defTabSz="622300">
            <a:lnSpc>
              <a:spcPct val="90000"/>
            </a:lnSpc>
            <a:spcBef>
              <a:spcPct val="0"/>
            </a:spcBef>
            <a:spcAft>
              <a:spcPct val="35000"/>
            </a:spcAft>
            <a:buNone/>
          </a:pPr>
          <a:r>
            <a:rPr lang="en-US" sz="1400" kern="1200"/>
            <a:t>1</a:t>
          </a:r>
        </a:p>
      </dsp:txBody>
      <dsp:txXfrm>
        <a:off x="326214" y="1304024"/>
        <a:ext cx="202651" cy="202651"/>
      </dsp:txXfrm>
    </dsp:sp>
    <dsp:sp modelId="{889828C2-77E8-4888-99ED-A06BB0D4EDD8}">
      <dsp:nvSpPr>
        <dsp:cNvPr id="0" name=""/>
        <dsp:cNvSpPr/>
      </dsp:nvSpPr>
      <dsp:spPr>
        <a:xfrm>
          <a:off x="4025" y="1714239"/>
          <a:ext cx="847030" cy="1965600"/>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815" tIns="165100" rIns="66815" bIns="165100" numCol="1" spcCol="1270" anchor="t" anchorCtr="0">
          <a:noAutofit/>
        </a:bodyPr>
        <a:lstStyle/>
        <a:p>
          <a:pPr marL="0" lvl="0" indent="0" algn="l" defTabSz="488950">
            <a:lnSpc>
              <a:spcPct val="90000"/>
            </a:lnSpc>
            <a:spcBef>
              <a:spcPct val="0"/>
            </a:spcBef>
            <a:spcAft>
              <a:spcPct val="35000"/>
            </a:spcAft>
            <a:buNone/>
          </a:pPr>
          <a:r>
            <a:rPr lang="en-US" sz="1100" kern="1200"/>
            <a:t>STEP 1</a:t>
          </a:r>
        </a:p>
        <a:p>
          <a:pPr marL="57150" lvl="1" indent="-57150" algn="l" defTabSz="488950">
            <a:lnSpc>
              <a:spcPct val="90000"/>
            </a:lnSpc>
            <a:spcBef>
              <a:spcPct val="0"/>
            </a:spcBef>
            <a:spcAft>
              <a:spcPct val="15000"/>
            </a:spcAft>
            <a:buChar char="•"/>
          </a:pPr>
          <a:r>
            <a:rPr lang="en-US" sz="1100" kern="1200"/>
            <a:t>DAILY MASS</a:t>
          </a:r>
        </a:p>
      </dsp:txBody>
      <dsp:txXfrm>
        <a:off x="4025" y="1883645"/>
        <a:ext cx="847030" cy="1796194"/>
      </dsp:txXfrm>
    </dsp:sp>
    <dsp:sp modelId="{74A2F6EB-15BC-4D31-9B2E-0104020E06E7}">
      <dsp:nvSpPr>
        <dsp:cNvPr id="0" name=""/>
        <dsp:cNvSpPr/>
      </dsp:nvSpPr>
      <dsp:spPr>
        <a:xfrm>
          <a:off x="945169" y="1405310"/>
          <a:ext cx="847030" cy="71"/>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516F4D8-6EE9-4FD3-9ACF-AD7008DED84E}">
      <dsp:nvSpPr>
        <dsp:cNvPr id="0" name=""/>
        <dsp:cNvSpPr/>
      </dsp:nvSpPr>
      <dsp:spPr>
        <a:xfrm>
          <a:off x="1814787" y="1373692"/>
          <a:ext cx="43292" cy="81392"/>
        </a:xfrm>
        <a:prstGeom prst="chevron">
          <a:avLst>
            <a:gd name="adj" fmla="val 9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508989A-0760-48B6-9349-B78CDA6AD95B}">
      <dsp:nvSpPr>
        <dsp:cNvPr id="0" name=""/>
        <dsp:cNvSpPr/>
      </dsp:nvSpPr>
      <dsp:spPr>
        <a:xfrm>
          <a:off x="1225389" y="1262050"/>
          <a:ext cx="286591" cy="286591"/>
        </a:xfrm>
        <a:prstGeom prst="ellips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121" tIns="11121" rIns="11121" bIns="11121" numCol="1" spcCol="1270" anchor="ctr" anchorCtr="0">
          <a:noAutofit/>
        </a:bodyPr>
        <a:lstStyle/>
        <a:p>
          <a:pPr marL="0" lvl="0" indent="0" algn="ctr" defTabSz="622300">
            <a:lnSpc>
              <a:spcPct val="90000"/>
            </a:lnSpc>
            <a:spcBef>
              <a:spcPct val="0"/>
            </a:spcBef>
            <a:spcAft>
              <a:spcPct val="35000"/>
            </a:spcAft>
            <a:buNone/>
          </a:pPr>
          <a:r>
            <a:rPr lang="en-US" sz="1400" kern="1200"/>
            <a:t>2</a:t>
          </a:r>
        </a:p>
      </dsp:txBody>
      <dsp:txXfrm>
        <a:off x="1267359" y="1304020"/>
        <a:ext cx="202651" cy="202651"/>
      </dsp:txXfrm>
    </dsp:sp>
    <dsp:sp modelId="{727D5E59-FDB0-45D4-82F0-A523C5140AD2}">
      <dsp:nvSpPr>
        <dsp:cNvPr id="0" name=""/>
        <dsp:cNvSpPr/>
      </dsp:nvSpPr>
      <dsp:spPr>
        <a:xfrm>
          <a:off x="945169" y="1714239"/>
          <a:ext cx="847030" cy="1965600"/>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815" tIns="165100" rIns="66815" bIns="165100" numCol="1" spcCol="1270" anchor="t" anchorCtr="0">
          <a:noAutofit/>
        </a:bodyPr>
        <a:lstStyle/>
        <a:p>
          <a:pPr marL="0" lvl="0" indent="0" algn="l" defTabSz="488950">
            <a:lnSpc>
              <a:spcPct val="90000"/>
            </a:lnSpc>
            <a:spcBef>
              <a:spcPct val="0"/>
            </a:spcBef>
            <a:spcAft>
              <a:spcPct val="35000"/>
            </a:spcAft>
            <a:buNone/>
          </a:pPr>
          <a:r>
            <a:rPr lang="en-US" sz="1100" kern="1200"/>
            <a:t>STEP 2</a:t>
          </a:r>
        </a:p>
        <a:p>
          <a:pPr marL="57150" lvl="1" indent="-57150" algn="l" defTabSz="488950">
            <a:lnSpc>
              <a:spcPct val="90000"/>
            </a:lnSpc>
            <a:spcBef>
              <a:spcPct val="0"/>
            </a:spcBef>
            <a:spcAft>
              <a:spcPct val="15000"/>
            </a:spcAft>
            <a:buChar char="•"/>
          </a:pPr>
          <a:r>
            <a:rPr lang="en-US" sz="1100" kern="1200"/>
            <a:t>ADORATON/CONTEMPLATON</a:t>
          </a:r>
        </a:p>
      </dsp:txBody>
      <dsp:txXfrm>
        <a:off x="945169" y="1883645"/>
        <a:ext cx="847030" cy="1796194"/>
      </dsp:txXfrm>
    </dsp:sp>
    <dsp:sp modelId="{FD219A40-0E20-4EDD-B2A8-DCE61FAFFB4C}">
      <dsp:nvSpPr>
        <dsp:cNvPr id="0" name=""/>
        <dsp:cNvSpPr/>
      </dsp:nvSpPr>
      <dsp:spPr>
        <a:xfrm>
          <a:off x="1886314" y="1405308"/>
          <a:ext cx="847030" cy="71"/>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78F4F0-B16F-47B4-ABE8-CBA6C6024325}">
      <dsp:nvSpPr>
        <dsp:cNvPr id="0" name=""/>
        <dsp:cNvSpPr/>
      </dsp:nvSpPr>
      <dsp:spPr>
        <a:xfrm>
          <a:off x="2755932" y="1373691"/>
          <a:ext cx="43292" cy="81393"/>
        </a:xfrm>
        <a:prstGeom prst="chevron">
          <a:avLst>
            <a:gd name="adj" fmla="val 9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EA652EF-FA27-4806-BC57-F266C5374D9E}">
      <dsp:nvSpPr>
        <dsp:cNvPr id="0" name=""/>
        <dsp:cNvSpPr/>
      </dsp:nvSpPr>
      <dsp:spPr>
        <a:xfrm>
          <a:off x="2166534" y="1262049"/>
          <a:ext cx="286591" cy="286591"/>
        </a:xfrm>
        <a:prstGeom prst="ellips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121" tIns="11121" rIns="11121" bIns="11121" numCol="1" spcCol="1270" anchor="ctr" anchorCtr="0">
          <a:noAutofit/>
        </a:bodyPr>
        <a:lstStyle/>
        <a:p>
          <a:pPr marL="0" lvl="0" indent="0" algn="ctr" defTabSz="622300">
            <a:lnSpc>
              <a:spcPct val="90000"/>
            </a:lnSpc>
            <a:spcBef>
              <a:spcPct val="0"/>
            </a:spcBef>
            <a:spcAft>
              <a:spcPct val="35000"/>
            </a:spcAft>
            <a:buNone/>
          </a:pPr>
          <a:r>
            <a:rPr lang="en-US" sz="1400" kern="1200"/>
            <a:t>3</a:t>
          </a:r>
        </a:p>
      </dsp:txBody>
      <dsp:txXfrm>
        <a:off x="2208504" y="1304019"/>
        <a:ext cx="202651" cy="202651"/>
      </dsp:txXfrm>
    </dsp:sp>
    <dsp:sp modelId="{41818690-C000-4D79-A6A5-76A59D2A82DE}">
      <dsp:nvSpPr>
        <dsp:cNvPr id="0" name=""/>
        <dsp:cNvSpPr/>
      </dsp:nvSpPr>
      <dsp:spPr>
        <a:xfrm>
          <a:off x="1886314" y="1714239"/>
          <a:ext cx="847030" cy="1965600"/>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815" tIns="165100" rIns="66815" bIns="165100" numCol="1" spcCol="1270" anchor="t" anchorCtr="0">
          <a:noAutofit/>
        </a:bodyPr>
        <a:lstStyle/>
        <a:p>
          <a:pPr marL="0" lvl="0" indent="0" algn="l" defTabSz="488950">
            <a:lnSpc>
              <a:spcPct val="90000"/>
            </a:lnSpc>
            <a:spcBef>
              <a:spcPct val="0"/>
            </a:spcBef>
            <a:spcAft>
              <a:spcPct val="35000"/>
            </a:spcAft>
            <a:buNone/>
          </a:pPr>
          <a:r>
            <a:rPr lang="en-US" sz="1100" kern="1200"/>
            <a:t>STEP 3</a:t>
          </a:r>
        </a:p>
        <a:p>
          <a:pPr marL="57150" lvl="1" indent="-57150" algn="l" defTabSz="488950">
            <a:lnSpc>
              <a:spcPct val="90000"/>
            </a:lnSpc>
            <a:spcBef>
              <a:spcPct val="0"/>
            </a:spcBef>
            <a:spcAft>
              <a:spcPct val="15000"/>
            </a:spcAft>
            <a:buChar char="•"/>
          </a:pPr>
          <a:r>
            <a:rPr lang="en-US" sz="1100" kern="1200"/>
            <a:t>DAILY LECTIO DIVINA </a:t>
          </a:r>
        </a:p>
      </dsp:txBody>
      <dsp:txXfrm>
        <a:off x="1886314" y="1883645"/>
        <a:ext cx="847030" cy="1796194"/>
      </dsp:txXfrm>
    </dsp:sp>
    <dsp:sp modelId="{F5C26623-AF26-436C-A621-A2CA64AD48F7}">
      <dsp:nvSpPr>
        <dsp:cNvPr id="0" name=""/>
        <dsp:cNvSpPr/>
      </dsp:nvSpPr>
      <dsp:spPr>
        <a:xfrm>
          <a:off x="2827459" y="1405308"/>
          <a:ext cx="847030" cy="71"/>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94A6B66-6E27-4E8F-8550-103DA978E594}">
      <dsp:nvSpPr>
        <dsp:cNvPr id="0" name=""/>
        <dsp:cNvSpPr/>
      </dsp:nvSpPr>
      <dsp:spPr>
        <a:xfrm>
          <a:off x="3697076" y="1373690"/>
          <a:ext cx="43292" cy="81394"/>
        </a:xfrm>
        <a:prstGeom prst="chevron">
          <a:avLst>
            <a:gd name="adj" fmla="val 9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88828CB-8117-4DB5-A8D0-06113B8CD02E}">
      <dsp:nvSpPr>
        <dsp:cNvPr id="0" name=""/>
        <dsp:cNvSpPr/>
      </dsp:nvSpPr>
      <dsp:spPr>
        <a:xfrm>
          <a:off x="3107678" y="1262048"/>
          <a:ext cx="286591" cy="286591"/>
        </a:xfrm>
        <a:prstGeom prst="ellips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121" tIns="11121" rIns="11121" bIns="11121" numCol="1" spcCol="1270" anchor="ctr" anchorCtr="0">
          <a:noAutofit/>
        </a:bodyPr>
        <a:lstStyle/>
        <a:p>
          <a:pPr marL="0" lvl="0" indent="0" algn="ctr" defTabSz="622300">
            <a:lnSpc>
              <a:spcPct val="90000"/>
            </a:lnSpc>
            <a:spcBef>
              <a:spcPct val="0"/>
            </a:spcBef>
            <a:spcAft>
              <a:spcPct val="35000"/>
            </a:spcAft>
            <a:buNone/>
          </a:pPr>
          <a:r>
            <a:rPr lang="en-US" sz="1400" kern="1200"/>
            <a:t>4</a:t>
          </a:r>
        </a:p>
      </dsp:txBody>
      <dsp:txXfrm>
        <a:off x="3149648" y="1304018"/>
        <a:ext cx="202651" cy="202651"/>
      </dsp:txXfrm>
    </dsp:sp>
    <dsp:sp modelId="{CB1A1E78-2785-49D1-8625-76B5A06A17E2}">
      <dsp:nvSpPr>
        <dsp:cNvPr id="0" name=""/>
        <dsp:cNvSpPr/>
      </dsp:nvSpPr>
      <dsp:spPr>
        <a:xfrm>
          <a:off x="2827459" y="1714239"/>
          <a:ext cx="847030" cy="1965600"/>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815" tIns="165100" rIns="66815" bIns="165100" numCol="1" spcCol="1270" anchor="t" anchorCtr="0">
          <a:noAutofit/>
        </a:bodyPr>
        <a:lstStyle/>
        <a:p>
          <a:pPr marL="0" lvl="0" indent="0" algn="l" defTabSz="488950">
            <a:lnSpc>
              <a:spcPct val="90000"/>
            </a:lnSpc>
            <a:spcBef>
              <a:spcPct val="0"/>
            </a:spcBef>
            <a:spcAft>
              <a:spcPct val="35000"/>
            </a:spcAft>
            <a:buNone/>
          </a:pPr>
          <a:r>
            <a:rPr lang="en-US" sz="1100" kern="1200"/>
            <a:t>STEP 4</a:t>
          </a:r>
        </a:p>
        <a:p>
          <a:pPr marL="57150" lvl="1" indent="-57150" algn="l" defTabSz="488950">
            <a:lnSpc>
              <a:spcPct val="90000"/>
            </a:lnSpc>
            <a:spcBef>
              <a:spcPct val="0"/>
            </a:spcBef>
            <a:spcAft>
              <a:spcPct val="15000"/>
            </a:spcAft>
            <a:buChar char="•"/>
          </a:pPr>
          <a:r>
            <a:rPr lang="en-US" sz="1100" kern="1200"/>
            <a:t>DAILY LITURGY OF HOURS</a:t>
          </a:r>
        </a:p>
      </dsp:txBody>
      <dsp:txXfrm>
        <a:off x="2827459" y="1883645"/>
        <a:ext cx="847030" cy="1796194"/>
      </dsp:txXfrm>
    </dsp:sp>
    <dsp:sp modelId="{85C447C3-F5F5-427C-BD6F-BEBCB3BE1E35}">
      <dsp:nvSpPr>
        <dsp:cNvPr id="0" name=""/>
        <dsp:cNvSpPr/>
      </dsp:nvSpPr>
      <dsp:spPr>
        <a:xfrm>
          <a:off x="3768603" y="1405308"/>
          <a:ext cx="847030" cy="71"/>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6C3B4C8-C21A-439B-A677-3C058CCCF83B}">
      <dsp:nvSpPr>
        <dsp:cNvPr id="0" name=""/>
        <dsp:cNvSpPr/>
      </dsp:nvSpPr>
      <dsp:spPr>
        <a:xfrm>
          <a:off x="4638221" y="1373690"/>
          <a:ext cx="43292" cy="81394"/>
        </a:xfrm>
        <a:prstGeom prst="chevron">
          <a:avLst>
            <a:gd name="adj" fmla="val 9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4AE3E0-8829-4F05-AAD1-141A3A8CCA10}">
      <dsp:nvSpPr>
        <dsp:cNvPr id="0" name=""/>
        <dsp:cNvSpPr/>
      </dsp:nvSpPr>
      <dsp:spPr>
        <a:xfrm>
          <a:off x="4048823" y="1262048"/>
          <a:ext cx="286591" cy="286591"/>
        </a:xfrm>
        <a:prstGeom prst="ellips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121" tIns="11121" rIns="11121" bIns="11121" numCol="1" spcCol="1270" anchor="ctr" anchorCtr="0">
          <a:noAutofit/>
        </a:bodyPr>
        <a:lstStyle/>
        <a:p>
          <a:pPr marL="0" lvl="0" indent="0" algn="ctr" defTabSz="622300">
            <a:lnSpc>
              <a:spcPct val="90000"/>
            </a:lnSpc>
            <a:spcBef>
              <a:spcPct val="0"/>
            </a:spcBef>
            <a:spcAft>
              <a:spcPct val="35000"/>
            </a:spcAft>
            <a:buNone/>
          </a:pPr>
          <a:r>
            <a:rPr lang="en-US" sz="1400" kern="1200"/>
            <a:t>5</a:t>
          </a:r>
        </a:p>
      </dsp:txBody>
      <dsp:txXfrm>
        <a:off x="4090793" y="1304018"/>
        <a:ext cx="202651" cy="202651"/>
      </dsp:txXfrm>
    </dsp:sp>
    <dsp:sp modelId="{23C021A3-14D2-4457-B461-E288D8FBF110}">
      <dsp:nvSpPr>
        <dsp:cNvPr id="0" name=""/>
        <dsp:cNvSpPr/>
      </dsp:nvSpPr>
      <dsp:spPr>
        <a:xfrm>
          <a:off x="3768603" y="1714239"/>
          <a:ext cx="847030" cy="1965600"/>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815" tIns="165100" rIns="66815" bIns="165100" numCol="1" spcCol="1270" anchor="t" anchorCtr="0">
          <a:noAutofit/>
        </a:bodyPr>
        <a:lstStyle/>
        <a:p>
          <a:pPr marL="0" lvl="0" indent="0" algn="l" defTabSz="488950">
            <a:lnSpc>
              <a:spcPct val="90000"/>
            </a:lnSpc>
            <a:spcBef>
              <a:spcPct val="0"/>
            </a:spcBef>
            <a:spcAft>
              <a:spcPct val="35000"/>
            </a:spcAft>
            <a:buNone/>
          </a:pPr>
          <a:r>
            <a:rPr lang="en-US" sz="1100" kern="1200"/>
            <a:t>STEP 5</a:t>
          </a:r>
        </a:p>
        <a:p>
          <a:pPr marL="57150" lvl="1" indent="-57150" algn="l" defTabSz="488950">
            <a:lnSpc>
              <a:spcPct val="90000"/>
            </a:lnSpc>
            <a:spcBef>
              <a:spcPct val="0"/>
            </a:spcBef>
            <a:spcAft>
              <a:spcPct val="15000"/>
            </a:spcAft>
            <a:buChar char="•"/>
          </a:pPr>
          <a:r>
            <a:rPr lang="en-US" sz="1100" kern="1200"/>
            <a:t>DAILY ROSARY </a:t>
          </a:r>
        </a:p>
      </dsp:txBody>
      <dsp:txXfrm>
        <a:off x="3768603" y="1883645"/>
        <a:ext cx="847030" cy="1796194"/>
      </dsp:txXfrm>
    </dsp:sp>
    <dsp:sp modelId="{A9B93332-8D7C-4063-84FB-BEFE0D2C1FB1}">
      <dsp:nvSpPr>
        <dsp:cNvPr id="0" name=""/>
        <dsp:cNvSpPr/>
      </dsp:nvSpPr>
      <dsp:spPr>
        <a:xfrm>
          <a:off x="4709748" y="1405307"/>
          <a:ext cx="847030" cy="72"/>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5528F5E-DE2F-45D1-A9BB-9FA1B56CC9F0}">
      <dsp:nvSpPr>
        <dsp:cNvPr id="0" name=""/>
        <dsp:cNvSpPr/>
      </dsp:nvSpPr>
      <dsp:spPr>
        <a:xfrm>
          <a:off x="5579366" y="1373690"/>
          <a:ext cx="43292" cy="81394"/>
        </a:xfrm>
        <a:prstGeom prst="chevron">
          <a:avLst>
            <a:gd name="adj" fmla="val 9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3628C5B-3967-427C-8B19-552227530EB7}">
      <dsp:nvSpPr>
        <dsp:cNvPr id="0" name=""/>
        <dsp:cNvSpPr/>
      </dsp:nvSpPr>
      <dsp:spPr>
        <a:xfrm>
          <a:off x="4989968" y="1262048"/>
          <a:ext cx="286591" cy="286591"/>
        </a:xfrm>
        <a:prstGeom prst="ellips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121" tIns="11121" rIns="11121" bIns="11121" numCol="1" spcCol="1270" anchor="ctr" anchorCtr="0">
          <a:noAutofit/>
        </a:bodyPr>
        <a:lstStyle/>
        <a:p>
          <a:pPr marL="0" lvl="0" indent="0" algn="ctr" defTabSz="622300">
            <a:lnSpc>
              <a:spcPct val="90000"/>
            </a:lnSpc>
            <a:spcBef>
              <a:spcPct val="0"/>
            </a:spcBef>
            <a:spcAft>
              <a:spcPct val="35000"/>
            </a:spcAft>
            <a:buNone/>
          </a:pPr>
          <a:r>
            <a:rPr lang="en-US" sz="1400" kern="1200"/>
            <a:t>6</a:t>
          </a:r>
        </a:p>
      </dsp:txBody>
      <dsp:txXfrm>
        <a:off x="5031938" y="1304018"/>
        <a:ext cx="202651" cy="202651"/>
      </dsp:txXfrm>
    </dsp:sp>
    <dsp:sp modelId="{DAA6BDB6-BE70-4ED9-A3F9-97DD1AFFA5B0}">
      <dsp:nvSpPr>
        <dsp:cNvPr id="0" name=""/>
        <dsp:cNvSpPr/>
      </dsp:nvSpPr>
      <dsp:spPr>
        <a:xfrm>
          <a:off x="4709748" y="1714239"/>
          <a:ext cx="847030" cy="1965600"/>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815" tIns="165100" rIns="66815" bIns="165100" numCol="1" spcCol="1270" anchor="t" anchorCtr="0">
          <a:noAutofit/>
        </a:bodyPr>
        <a:lstStyle/>
        <a:p>
          <a:pPr marL="0" lvl="0" indent="0" algn="l" defTabSz="488950">
            <a:lnSpc>
              <a:spcPct val="90000"/>
            </a:lnSpc>
            <a:spcBef>
              <a:spcPct val="0"/>
            </a:spcBef>
            <a:spcAft>
              <a:spcPct val="35000"/>
            </a:spcAft>
            <a:buNone/>
          </a:pPr>
          <a:r>
            <a:rPr lang="en-US" sz="1100" kern="1200"/>
            <a:t>STEP 6</a:t>
          </a:r>
        </a:p>
        <a:p>
          <a:pPr marL="57150" lvl="1" indent="-57150" algn="l" defTabSz="488950">
            <a:lnSpc>
              <a:spcPct val="90000"/>
            </a:lnSpc>
            <a:spcBef>
              <a:spcPct val="0"/>
            </a:spcBef>
            <a:spcAft>
              <a:spcPct val="15000"/>
            </a:spcAft>
            <a:buChar char="•"/>
          </a:pPr>
          <a:r>
            <a:rPr lang="en-US" sz="1100" kern="1200"/>
            <a:t>FREQUENT CONFESSION</a:t>
          </a:r>
        </a:p>
      </dsp:txBody>
      <dsp:txXfrm>
        <a:off x="4709748" y="1883645"/>
        <a:ext cx="847030" cy="1796194"/>
      </dsp:txXfrm>
    </dsp:sp>
    <dsp:sp modelId="{9093E4A1-00EF-40DF-87A4-D205673B89AF}">
      <dsp:nvSpPr>
        <dsp:cNvPr id="0" name=""/>
        <dsp:cNvSpPr/>
      </dsp:nvSpPr>
      <dsp:spPr>
        <a:xfrm>
          <a:off x="5650893" y="1405307"/>
          <a:ext cx="423515" cy="72"/>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B54C642-2C0E-46D0-9231-B67AAFC5637D}">
      <dsp:nvSpPr>
        <dsp:cNvPr id="0" name=""/>
        <dsp:cNvSpPr/>
      </dsp:nvSpPr>
      <dsp:spPr>
        <a:xfrm>
          <a:off x="5931112" y="1262048"/>
          <a:ext cx="286591" cy="286591"/>
        </a:xfrm>
        <a:prstGeom prst="ellips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121" tIns="11121" rIns="11121" bIns="11121" numCol="1" spcCol="1270" anchor="ctr" anchorCtr="0">
          <a:noAutofit/>
        </a:bodyPr>
        <a:lstStyle/>
        <a:p>
          <a:pPr marL="0" lvl="0" indent="0" algn="ctr" defTabSz="622300">
            <a:lnSpc>
              <a:spcPct val="90000"/>
            </a:lnSpc>
            <a:spcBef>
              <a:spcPct val="0"/>
            </a:spcBef>
            <a:spcAft>
              <a:spcPct val="35000"/>
            </a:spcAft>
            <a:buNone/>
          </a:pPr>
          <a:r>
            <a:rPr lang="en-US" sz="1400" kern="1200"/>
            <a:t>7</a:t>
          </a:r>
        </a:p>
      </dsp:txBody>
      <dsp:txXfrm>
        <a:off x="5973082" y="1304018"/>
        <a:ext cx="202651" cy="202651"/>
      </dsp:txXfrm>
    </dsp:sp>
    <dsp:sp modelId="{32924510-9957-4BA4-8F28-733E552FA265}">
      <dsp:nvSpPr>
        <dsp:cNvPr id="0" name=""/>
        <dsp:cNvSpPr/>
      </dsp:nvSpPr>
      <dsp:spPr>
        <a:xfrm>
          <a:off x="5650893" y="1714239"/>
          <a:ext cx="847030" cy="1965600"/>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815" tIns="165100" rIns="66815" bIns="165100" numCol="1" spcCol="1270" anchor="t" anchorCtr="0">
          <a:noAutofit/>
        </a:bodyPr>
        <a:lstStyle/>
        <a:p>
          <a:pPr marL="0" lvl="0" indent="0" algn="l" defTabSz="488950">
            <a:lnSpc>
              <a:spcPct val="90000"/>
            </a:lnSpc>
            <a:spcBef>
              <a:spcPct val="0"/>
            </a:spcBef>
            <a:spcAft>
              <a:spcPct val="35000"/>
            </a:spcAft>
            <a:buNone/>
          </a:pPr>
          <a:r>
            <a:rPr lang="en-US" sz="1100" kern="1200"/>
            <a:t>STEP 7</a:t>
          </a:r>
        </a:p>
        <a:p>
          <a:pPr marL="57150" lvl="1" indent="-57150" algn="l" defTabSz="488950">
            <a:lnSpc>
              <a:spcPct val="90000"/>
            </a:lnSpc>
            <a:spcBef>
              <a:spcPct val="0"/>
            </a:spcBef>
            <a:spcAft>
              <a:spcPct val="15000"/>
            </a:spcAft>
            <a:buChar char="•"/>
          </a:pPr>
          <a:r>
            <a:rPr lang="en-US" sz="1100" kern="1200"/>
            <a:t>SPIRITUAL DIRECTOR </a:t>
          </a:r>
        </a:p>
      </dsp:txBody>
      <dsp:txXfrm>
        <a:off x="5650893" y="1883645"/>
        <a:ext cx="847030" cy="179619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E3F541-1EE6-40F9-95D9-1BE1E4C10729}">
      <dsp:nvSpPr>
        <dsp:cNvPr id="0" name=""/>
        <dsp:cNvSpPr/>
      </dsp:nvSpPr>
      <dsp:spPr>
        <a:xfrm>
          <a:off x="1186" y="469226"/>
          <a:ext cx="4164809" cy="2644654"/>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34CC75-EA9C-4184-B176-41E5F681FF9E}">
      <dsp:nvSpPr>
        <dsp:cNvPr id="0" name=""/>
        <dsp:cNvSpPr/>
      </dsp:nvSpPr>
      <dsp:spPr>
        <a:xfrm>
          <a:off x="463943" y="908844"/>
          <a:ext cx="4164809" cy="2644654"/>
        </a:xfrm>
        <a:prstGeom prst="roundRect">
          <a:avLst>
            <a:gd name="adj" fmla="val 10000"/>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Union with Christ, to be cultivated through prayer, sacramental life and in particular, </a:t>
          </a:r>
          <a:r>
            <a:rPr lang="en-US" sz="1900" b="1" kern="1200"/>
            <a:t>Eucharistic adoration, is of the greatest importance to your ministry, if it is truly to testify to God's love. </a:t>
          </a:r>
          <a:r>
            <a:rPr lang="en-US" sz="1900" i="1" kern="1200"/>
            <a:t>ADDRESS OF HIS HOLINESS BENEDICT XVI  TO THE PERMANENT DEACONS OF ROME (</a:t>
          </a:r>
          <a:r>
            <a:rPr lang="en-US" sz="1900" kern="1200"/>
            <a:t>Saturday, 18 February 2006).</a:t>
          </a:r>
        </a:p>
      </dsp:txBody>
      <dsp:txXfrm>
        <a:off x="541402" y="986303"/>
        <a:ext cx="4009891" cy="2489736"/>
      </dsp:txXfrm>
    </dsp:sp>
    <dsp:sp modelId="{606710DD-6E4F-4FC5-894D-C6A232261386}">
      <dsp:nvSpPr>
        <dsp:cNvPr id="0" name=""/>
        <dsp:cNvSpPr/>
      </dsp:nvSpPr>
      <dsp:spPr>
        <a:xfrm>
          <a:off x="5091509" y="469226"/>
          <a:ext cx="4164809" cy="2644654"/>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C78B18-CC33-4379-A0E0-3EC37AA3CEA3}">
      <dsp:nvSpPr>
        <dsp:cNvPr id="0" name=""/>
        <dsp:cNvSpPr/>
      </dsp:nvSpPr>
      <dsp:spPr>
        <a:xfrm>
          <a:off x="5554265" y="908844"/>
          <a:ext cx="4164809" cy="2644654"/>
        </a:xfrm>
        <a:prstGeom prst="roundRect">
          <a:avLst>
            <a:gd name="adj" fmla="val 10000"/>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“No one eats that flesh without first adoring it; we should sin were we not to adore it…” “</a:t>
          </a:r>
          <a:r>
            <a:rPr lang="en-US" sz="1900" b="1" kern="1200"/>
            <a:t>The act of adoration outside Mass prolongs and intensifies all that takes place during the liturgical celebration itself. Indeed, only in adoration can a profound and genuine reception mature</a:t>
          </a:r>
          <a:r>
            <a:rPr lang="en-US" sz="1900" kern="1200"/>
            <a:t>.” Benedict XVI’s - </a:t>
          </a:r>
          <a:r>
            <a:rPr lang="en-US" sz="1900" i="1" kern="1200"/>
            <a:t>SACRAMENTUM CARITATIS </a:t>
          </a:r>
          <a:endParaRPr lang="en-US" sz="1900" kern="1200"/>
        </a:p>
      </dsp:txBody>
      <dsp:txXfrm>
        <a:off x="5631724" y="986303"/>
        <a:ext cx="4009891" cy="248973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95B668-A76C-4A08-9F10-48EEFEAA3550}">
      <dsp:nvSpPr>
        <dsp:cNvPr id="0" name=""/>
        <dsp:cNvSpPr/>
      </dsp:nvSpPr>
      <dsp:spPr>
        <a:xfrm>
          <a:off x="1186" y="469226"/>
          <a:ext cx="4164809" cy="264465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C6B06F1-E987-4792-8D08-9A74D6855E7B}">
      <dsp:nvSpPr>
        <dsp:cNvPr id="0" name=""/>
        <dsp:cNvSpPr/>
      </dsp:nvSpPr>
      <dsp:spPr>
        <a:xfrm>
          <a:off x="463943" y="908844"/>
          <a:ext cx="4164809" cy="2644654"/>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There should also be an introduction to the meaning of the Prayer of the Church. Indeed praying in the name of the Church and for the Church is part of the ministry of the deacon. </a:t>
          </a:r>
        </a:p>
      </dsp:txBody>
      <dsp:txXfrm>
        <a:off x="541402" y="986303"/>
        <a:ext cx="4009891" cy="2489736"/>
      </dsp:txXfrm>
    </dsp:sp>
    <dsp:sp modelId="{92320F46-3C9D-43AF-B91D-8FF1925467D0}">
      <dsp:nvSpPr>
        <dsp:cNvPr id="0" name=""/>
        <dsp:cNvSpPr/>
      </dsp:nvSpPr>
      <dsp:spPr>
        <a:xfrm>
          <a:off x="5091509" y="469226"/>
          <a:ext cx="4164809" cy="264465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A403F4-B4D9-4014-9C42-347E78380019}">
      <dsp:nvSpPr>
        <dsp:cNvPr id="0" name=""/>
        <dsp:cNvSpPr/>
      </dsp:nvSpPr>
      <dsp:spPr>
        <a:xfrm>
          <a:off x="5554265" y="908844"/>
          <a:ext cx="4164809" cy="2644654"/>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This requires a reflection on the uniqueness of Christian prayer and the meaning of the Liturgy of the Hours, but especially a practical initiation into it. </a:t>
          </a:r>
          <a:r>
            <a:rPr lang="en-US" sz="2000" b="1" kern="1200"/>
            <a:t>To this end, it is important that time be dedicated to this prayer during all meetings of the future deacons. (</a:t>
          </a:r>
          <a:r>
            <a:rPr lang="en-US" sz="2000" i="1" kern="1200"/>
            <a:t>BASIC NORMS</a:t>
          </a:r>
          <a:r>
            <a:rPr lang="en-US" sz="2000" kern="1200"/>
            <a:t>, 75)</a:t>
          </a:r>
        </a:p>
      </dsp:txBody>
      <dsp:txXfrm>
        <a:off x="5631724" y="986303"/>
        <a:ext cx="4009891" cy="248973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2A552E-E919-4263-B52D-48CC903687E8}">
      <dsp:nvSpPr>
        <dsp:cNvPr id="0" name=""/>
        <dsp:cNvSpPr/>
      </dsp:nvSpPr>
      <dsp:spPr>
        <a:xfrm>
          <a:off x="1186" y="469226"/>
          <a:ext cx="4164809" cy="264465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E278122-675E-4485-AC3F-AB7396E1BC87}">
      <dsp:nvSpPr>
        <dsp:cNvPr id="0" name=""/>
        <dsp:cNvSpPr/>
      </dsp:nvSpPr>
      <dsp:spPr>
        <a:xfrm>
          <a:off x="463943" y="908844"/>
          <a:ext cx="4164809" cy="2644654"/>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Deacons have an obligation, established by the Church, to celebrate the Liturgy of the Hours with which the entire Mystical Body is united to the prayer Christ the Head offers to the Father. </a:t>
          </a:r>
        </a:p>
      </dsp:txBody>
      <dsp:txXfrm>
        <a:off x="541402" y="986303"/>
        <a:ext cx="4009891" cy="2489736"/>
      </dsp:txXfrm>
    </dsp:sp>
    <dsp:sp modelId="{9D92EBC4-1F70-48AA-9F30-3261FFAE721F}">
      <dsp:nvSpPr>
        <dsp:cNvPr id="0" name=""/>
        <dsp:cNvSpPr/>
      </dsp:nvSpPr>
      <dsp:spPr>
        <a:xfrm>
          <a:off x="5091509" y="469226"/>
          <a:ext cx="4164809" cy="264465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A1ED6DE-E507-4BE6-96EA-35697B808D19}">
      <dsp:nvSpPr>
        <dsp:cNvPr id="0" name=""/>
        <dsp:cNvSpPr/>
      </dsp:nvSpPr>
      <dsp:spPr>
        <a:xfrm>
          <a:off x="5554265" y="908844"/>
          <a:ext cx="4164809" cy="2644654"/>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Mindful of this obligation</a:t>
          </a:r>
          <a:r>
            <a:rPr lang="en-US" sz="2300" b="1" kern="1200"/>
            <a:t>, they shall celebrate the Liturgy of the Hours every day</a:t>
          </a:r>
          <a:r>
            <a:rPr lang="en-US" sz="2300" kern="1200"/>
            <a:t> according to the approved liturgical books and in the manner determined by the respective Episcopal Conference. (DIRECTORY, 35)</a:t>
          </a:r>
        </a:p>
      </dsp:txBody>
      <dsp:txXfrm>
        <a:off x="5631724" y="986303"/>
        <a:ext cx="4009891" cy="248973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6/7/layout/LinearArrowProcessNumbered">
  <dgm:title val="Linear Arrow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shape called UpArrowCallout. Also the nodes are connected by an arrow like shape emphasizing the process natur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3"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L"/>
      <dgm:param type="nodeVertAlign" val="t"/>
    </dgm:alg>
    <dgm:shape xmlns:r="http://schemas.openxmlformats.org/officeDocument/2006/relationships" r:blip="">
      <dgm:adjLst/>
    </dgm:shape>
    <dgm:presOf/>
    <dgm:constrLst>
      <dgm:constr type="w" for="ch" forName="compositeNode" refType="w"/>
      <dgm:constr type="h" for="ch" forName="compositeNode" op="equ"/>
      <dgm:constr type="w" for="ch" forName="sibTransComposite" refType="w" refFor="ch" refForName="compositeNode" fact="0"/>
      <dgm:constr type="w" for="des" forName="parTx"/>
      <dgm:constr type="h" for="des" forName="parTx" op="equ"/>
      <dgm:constr type="h" for="des" forName="parSh" op="equ"/>
      <dgm:constr type="w" for="des" forName="nodeText"/>
      <dgm:constr type="h" for="des" forName="nodeText" op="equ"/>
      <dgm:constr type="w" for="des" forName="parSh"/>
      <dgm:constr type="w" for="des" forName="parSh" op="equ"/>
      <dgm:constr type="primFontSz" for="des" forName="parTx" val="26"/>
      <dgm:constr type="primFontSz" for="des" forName="parTx" op="equ"/>
      <dgm:constr type="primFontSz" for="des" forName="parSh" op="equ"/>
      <dgm:constr type="primFontSz" for="des" forName="nodeText" op="equ"/>
      <dgm:constr type="secFontSz" for="des" forName="nodeText" op="equ"/>
      <dgm:constr type="primFontSz" for="des" forName="sibTransNodeCircle" op="equ"/>
      <dgm:constr type="h" for="des" forName="sibTransNodeCircle" op="equ"/>
      <dgm:constr type="w" for="des" forName="sibTransNodeCircle" op="equ"/>
      <dgm:constr type="h" for="des" forName="parTx" refType="primFontSz" refFor="des" refForName="parTx" fact="1.5"/>
      <dgm:constr type="h" for="ch" forName="compositeNode" refType="h"/>
      <dgm:constr type="h" for="des" forName="parSh" refType="w"/>
      <dgm:constr type="h" for="des" forName="nodeText" refType="primFontSz" refFor="des" refForName="parTx" fact="2.1"/>
      <dgm:constr type="h" for="des" forName="parSh" refType="h" refFor="des" refForName="parTx" op="lte" fact="1.2"/>
      <dgm:constr type="h" for="des" forName="parSh" refType="h" refFor="des" refForName="parTx" op="gte" fact="1.2"/>
    </dgm:constrLst>
    <dgm:ruleLst>
      <dgm:rule type="primFontSz" for="des" forName="parSh" val="5" fact="NaN" max="NaN"/>
    </dgm:ruleLst>
    <dgm:forEach name="Name3" axis="ch" ptType="node">
      <dgm:layoutNode name="compositeNode">
        <dgm:alg type="composite"/>
        <dgm:shape xmlns:r="http://schemas.openxmlformats.org/officeDocument/2006/relationships" r:blip="">
          <dgm:adjLst/>
        </dgm:shape>
        <dgm:presOf/>
        <dgm:choose name="Name004">
          <dgm:if name="Name5" axis="self" ptType="node" func="cnt" op="equ" val="0">
            <dgm:constrLst>
              <dgm:constr type="w" for="ch" forName="parTx" refType="w"/>
              <dgm:constr type="w" for="ch" forName="parSh" refType="w" refFor="ch" refForName="parTx"/>
              <dgm:constr type="w" for="ch" forName="nodeText" refType="w" refFor="ch" refForName="parTx"/>
              <dgm:constr type="t" for="ch" forName="nodeText" refType="b" refFor="ch" refForName="parSh"/>
            </dgm:constrLst>
          </dgm:if>
          <dgm:else name="Name6">
            <dgm:constrLst>
              <dgm:constr type="w" for="ch" forName="parTx" refType="w"/>
              <dgm:constr type="w" for="ch" forName="parSh" refType="w" refFor="ch" refForName="parTx"/>
              <dgm:constr type="w" for="ch" forName="nodeText" refType="w" refFor="ch" refForName="parTx" fact="0.9"/>
              <dgm:constr type="t" for="ch" forName="nodeText" refType="b" refFor="ch" refForName="parSh"/>
            </dgm:constrLst>
          </dgm:else>
        </dgm:choose>
        <dgm:ruleLst>
          <dgm:rule type="h" val="INF" fact="NaN" max="NaN"/>
        </dgm:ruleLst>
        <dgm:layoutNode name="parTx">
          <dgm:varLst>
            <dgm:chMax val="0"/>
            <dgm:chPref val="0"/>
            <dgm:bulletEnabled val="1"/>
          </dgm:varLst>
          <dgm:alg type="tx"/>
          <dgm:shape xmlns:r="http://schemas.openxmlformats.org/officeDocument/2006/relationships" type="rect" r:blip="" zOrderOff="1" hideGeom="1">
            <dgm:adjLst/>
          </dgm:shape>
          <dgm:presOf/>
          <dgm:constrLst>
            <dgm:constr type="h" refType="w" op="lte" fact="0.4"/>
            <dgm:constr type="h"/>
          </dgm:constrLst>
          <dgm:ruleLst>
            <dgm:rule type="h" val="INF" fact="NaN" max="NaN"/>
          </dgm:ruleLst>
        </dgm:layoutNode>
        <dgm:layoutNode name="parSh">
          <dgm:alg type="composite"/>
          <dgm:shape xmlns:r="http://schemas.openxmlformats.org/officeDocument/2006/relationships" r:blip="">
            <dgm:adjLst/>
          </dgm:shape>
          <dgm:presOf axis="self" ptType="node"/>
          <dgm:choose name="casesForFirstAndLastNode">
            <dgm:if name="ifFirstNode" axis="self" ptType="node" func="pos" op="equ" val="1">
              <dgm:choose name="removeLineWhenOnlyOneNode">
                <dgm:if name="ifOnlyOneNode" axis="followSib" ptType="node" func="cnt" op="equ" val="0">
                  <dgm:constrLst>
                    <dgm:constr type="h"/>
                    <dgm:constr type="h" for="ch" forName="lineNode" val="0.002"/>
                    <dgm:constr type="w" for="ch" forName="lineNode" refType="w" fact="0"/>
                    <dgm:constr type="w" for="ch" forName="lineArrowNode" refType="w" fact="0"/>
                    <dgm:constr type="h" for="ch" forName="lineArrowNode" refType="h" fact="0"/>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ifMoreThanOneNode">
                  <dgm:constrLst>
                    <dgm:constr type="h"/>
                    <dgm:constr type="h" for="ch" forName="lineNode" val="0.002"/>
                    <dgm:constr type="w" for="ch" forName="lineNode" refType="w" fact="0.4"/>
                    <dgm:constr type="l" for="ch" forName="lineNode" refType="w" fact="0.5"/>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if>
            <dgm:if name="ifLastNode" axis="self" ptType="node" func="revPos" op="equ" val="1">
              <dgm:constrLst>
                <dgm:constr type="h"/>
                <dgm:constr type="h" for="ch" forName="lineNode" val="0.002"/>
                <dgm:constr type="w" for="ch" forName="lineNode" refType="w" fact="0.45"/>
                <dgm:constr type="w" for="ch" forName="lineArrowNode" refType="w" fact="0"/>
                <dgm:constr type="h" for="ch" forName="lineArrowNode" refType="h" fact="0"/>
                <dgm:constr type="ctrY" for="ch" forName="lineNode" refType="ctrY" refFor="ch" refForName="sibTransNodeCircle"/>
                <dgm:constr type="h" for="ch" forName="sibTransNodeCircle" refType="h"/>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allOtherNodes">
              <dgm:constrLst>
                <dgm:constr type="h"/>
                <dgm:constr type="h" for="ch" forName="lineNode" val="0.002"/>
                <dgm:constr type="w" for="ch" forName="lineNode" refType="w" fact="0.9"/>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layoutNode name="lineNode" styleLbl="alignAccFollowNode1">
            <dgm:alg type="sp"/>
            <dgm:shape xmlns:r="http://schemas.openxmlformats.org/officeDocument/2006/relationships" type="rect" r:blip="">
              <dgm:adjLst/>
            </dgm:shape>
            <dgm:presOf/>
            <dgm:constrLst/>
            <dgm:ruleLst/>
          </dgm:layoutNode>
          <dgm:layoutNode name="lineArrowNode" styleLbl="alignAccFollowNode1">
            <dgm:alg type="sp"/>
            <dgm:shape xmlns:r="http://schemas.openxmlformats.org/officeDocument/2006/relationships" type="chevron" r:blip="">
              <dgm:adjLst>
                <dgm:adj idx="1" val="0.9"/>
              </dgm:adjLst>
            </dgm:shape>
            <dgm:presOf/>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param type="parTxRTLAlign" val="l"/>
              </dgm:alg>
              <dgm:shape xmlns:r="http://schemas.openxmlformats.org/officeDocument/2006/relationships" type="ellipse" r:blip="">
                <dgm:adjLst/>
              </dgm:shape>
              <dgm:constrLst>
                <dgm:constr type="w" refType="h" op="equ"/>
                <dgm:constr type="primFontSz" val="60"/>
                <dgm:constr type="tMarg" refType="w" fact="0.11"/>
                <dgm:constr type="lMarg" refType="w" fact="0.11"/>
                <dgm:constr type="rMarg" refType="w" fact="0.11"/>
                <dgm:constr type="bMarg" refType="w" fact="0.11"/>
              </dgm:constrLst>
              <dgm:ruleLst>
                <dgm:rule type="primFontSz" val="14" fact="NaN" max="NaN"/>
              </dgm:ruleLst>
            </dgm:layoutNode>
            <dgm:layoutNode name="spacerBetweenCircleAndCallout">
              <dgm:varLst/>
              <dgm:presOf/>
              <dgm:alg type="sp"/>
              <dgm:shape xmlns:r="http://schemas.openxmlformats.org/officeDocument/2006/relationships" r:blip="">
                <dgm:adjLst/>
              </dgm:shape>
              <dgm:constrLst/>
              <dgm:ruleLst/>
            </dgm:layoutNode>
          </dgm:forEach>
          <dgm:presOf/>
          <dgm:ruleLst/>
        </dgm:layoutNode>
        <dgm:layoutNode name="nodeText" styleLbl="alignAccFollowNode1">
          <dgm:varLst>
            <dgm:bulletEnabled val="1"/>
          </dgm:varLst>
          <dgm:alg type="tx">
            <dgm:param type="parTxLTRAlign" val="l"/>
            <dgm:param type="parTxRTLAlign" val="r"/>
            <dgm:param type="txAnchorVert" val="t"/>
          </dgm:alg>
          <dgm:shape xmlns:r="http://schemas.openxmlformats.org/officeDocument/2006/relationships" type="upArrowCallout" r:blip="">
            <dgm:adjLst>
              <dgm:adj idx="1" val="0.5"/>
              <dgm:adj idx="2" val="0.2"/>
              <dgm:adj idx="3" val="0.2"/>
              <dgm:adj idx="4" val="1"/>
            </dgm:adjLst>
          </dgm:shape>
          <dgm:presOf axis="desOrSelf" ptType="node"/>
          <dgm:constrLst>
            <dgm:constr type="secFontSz" val="16"/>
            <dgm:constr type="primFontSz" val="26"/>
            <dgm:constr type="h"/>
            <dgm:constr type="tMarg" val="13"/>
            <dgm:constr type="lMarg" refType="w" fact="0.2236"/>
            <dgm:constr type="rMarg" refType="w" fact="0.2236"/>
            <dgm:constr type="bMarg" val="13"/>
          </dgm:constrLst>
          <dgm:ruleLst>
            <dgm:rule type="secFontSz" val="11" fact="NaN" max="NaN"/>
            <dgm:rule type="primFontSz" val="11" fact="NaN" max="NaN"/>
            <dgm:rule type="h" val="INF" fact="NaN" max="NaN"/>
          </dgm:ruleLst>
        </dgm:layoutNode>
      </dgm:layoutNode>
      <dgm:forEach name="sibTransForEach" axis="followSib" ptType="sibTrans" cnt="1">
        <dgm:layoutNode name="sibTransComposite" styleLbl="alignAccFollowNode1">
          <dgm:alg type="sp"/>
          <dgm:shape xmlns:r="http://schemas.openxmlformats.org/officeDocument/2006/relationships" r:blip="">
            <dgm:adjLst/>
          </dgm:shape>
          <dgm:ruleLst/>
        </dgm:layoutNode>
        <dgm:ruleLst>
          <dgm:rule type="h" val="INF" fact="NaN" max="NaN"/>
        </dgm:ruleLst>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9E4DDBBF-FA56-4A43-8DC2-B2D80D648841}" type="datetimeFigureOut">
              <a:rPr lang="en-US" smtClean="0"/>
              <a:t>4/12/2023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484D4F-BC4B-4961-A5D4-D7E0F062D277}"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07626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4DDBBF-FA56-4A43-8DC2-B2D80D648841}" type="datetimeFigureOut">
              <a:rPr lang="en-US" smtClean="0"/>
              <a:t>4/12/2023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484D4F-BC4B-4961-A5D4-D7E0F062D277}" type="slidenum">
              <a:rPr lang="en-US" smtClean="0"/>
              <a:t>‹#›</a:t>
            </a:fld>
            <a:endParaRPr lang="en-US"/>
          </a:p>
        </p:txBody>
      </p:sp>
    </p:spTree>
    <p:extLst>
      <p:ext uri="{BB962C8B-B14F-4D97-AF65-F5344CB8AC3E}">
        <p14:creationId xmlns:p14="http://schemas.microsoft.com/office/powerpoint/2010/main" val="22067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4DDBBF-FA56-4A43-8DC2-B2D80D648841}" type="datetimeFigureOut">
              <a:rPr lang="en-US" smtClean="0"/>
              <a:t>4/12/2023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484D4F-BC4B-4961-A5D4-D7E0F062D277}"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2420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4DDBBF-FA56-4A43-8DC2-B2D80D648841}" type="datetimeFigureOut">
              <a:rPr lang="en-US" smtClean="0"/>
              <a:t>4/12/2023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484D4F-BC4B-4961-A5D4-D7E0F062D277}" type="slidenum">
              <a:rPr lang="en-US" smtClean="0"/>
              <a:t>‹#›</a:t>
            </a:fld>
            <a:endParaRPr lang="en-US"/>
          </a:p>
        </p:txBody>
      </p:sp>
    </p:spTree>
    <p:extLst>
      <p:ext uri="{BB962C8B-B14F-4D97-AF65-F5344CB8AC3E}">
        <p14:creationId xmlns:p14="http://schemas.microsoft.com/office/powerpoint/2010/main" val="9351723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E4DDBBF-FA56-4A43-8DC2-B2D80D648841}" type="datetimeFigureOut">
              <a:rPr lang="en-US" smtClean="0"/>
              <a:t>4/12/2023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484D4F-BC4B-4961-A5D4-D7E0F062D277}"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8562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E4DDBBF-FA56-4A43-8DC2-B2D80D648841}" type="datetimeFigureOut">
              <a:rPr lang="en-US" smtClean="0"/>
              <a:t>4/12/2023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484D4F-BC4B-4961-A5D4-D7E0F062D277}" type="slidenum">
              <a:rPr lang="en-US" smtClean="0"/>
              <a:t>‹#›</a:t>
            </a:fld>
            <a:endParaRPr lang="en-US"/>
          </a:p>
        </p:txBody>
      </p:sp>
    </p:spTree>
    <p:extLst>
      <p:ext uri="{BB962C8B-B14F-4D97-AF65-F5344CB8AC3E}">
        <p14:creationId xmlns:p14="http://schemas.microsoft.com/office/powerpoint/2010/main" val="17133331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E4DDBBF-FA56-4A43-8DC2-B2D80D648841}" type="datetimeFigureOut">
              <a:rPr lang="en-US" smtClean="0"/>
              <a:t>4/12/2023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484D4F-BC4B-4961-A5D4-D7E0F062D277}" type="slidenum">
              <a:rPr lang="en-US" smtClean="0"/>
              <a:t>‹#›</a:t>
            </a:fld>
            <a:endParaRPr lang="en-US"/>
          </a:p>
        </p:txBody>
      </p:sp>
    </p:spTree>
    <p:extLst>
      <p:ext uri="{BB962C8B-B14F-4D97-AF65-F5344CB8AC3E}">
        <p14:creationId xmlns:p14="http://schemas.microsoft.com/office/powerpoint/2010/main" val="8762199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E4DDBBF-FA56-4A43-8DC2-B2D80D648841}" type="datetimeFigureOut">
              <a:rPr lang="en-US" smtClean="0"/>
              <a:t>4/12/2023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484D4F-BC4B-4961-A5D4-D7E0F062D277}" type="slidenum">
              <a:rPr lang="en-US" smtClean="0"/>
              <a:t>‹#›</a:t>
            </a:fld>
            <a:endParaRPr lang="en-US"/>
          </a:p>
        </p:txBody>
      </p:sp>
    </p:spTree>
    <p:extLst>
      <p:ext uri="{BB962C8B-B14F-4D97-AF65-F5344CB8AC3E}">
        <p14:creationId xmlns:p14="http://schemas.microsoft.com/office/powerpoint/2010/main" val="717358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4DDBBF-FA56-4A43-8DC2-B2D80D648841}" type="datetimeFigureOut">
              <a:rPr lang="en-US" smtClean="0"/>
              <a:t>4/12/2023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484D4F-BC4B-4961-A5D4-D7E0F062D277}" type="slidenum">
              <a:rPr lang="en-US" smtClean="0"/>
              <a:t>‹#›</a:t>
            </a:fld>
            <a:endParaRPr lang="en-US"/>
          </a:p>
        </p:txBody>
      </p:sp>
    </p:spTree>
    <p:extLst>
      <p:ext uri="{BB962C8B-B14F-4D97-AF65-F5344CB8AC3E}">
        <p14:creationId xmlns:p14="http://schemas.microsoft.com/office/powerpoint/2010/main" val="259212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4DDBBF-FA56-4A43-8DC2-B2D80D648841}" type="datetimeFigureOut">
              <a:rPr lang="en-US" smtClean="0"/>
              <a:t>4/12/2023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484D4F-BC4B-4961-A5D4-D7E0F062D277}" type="slidenum">
              <a:rPr lang="en-US" smtClean="0"/>
              <a:t>‹#›</a:t>
            </a:fld>
            <a:endParaRPr lang="en-US"/>
          </a:p>
        </p:txBody>
      </p:sp>
    </p:spTree>
    <p:extLst>
      <p:ext uri="{BB962C8B-B14F-4D97-AF65-F5344CB8AC3E}">
        <p14:creationId xmlns:p14="http://schemas.microsoft.com/office/powerpoint/2010/main" val="3858490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E4DDBBF-FA56-4A43-8DC2-B2D80D648841}" type="datetimeFigureOut">
              <a:rPr lang="en-US" smtClean="0"/>
              <a:t>4/12/2023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484D4F-BC4B-4961-A5D4-D7E0F062D277}"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2600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E4DDBBF-FA56-4A43-8DC2-B2D80D648841}" type="datetimeFigureOut">
              <a:rPr lang="en-US" smtClean="0"/>
              <a:t>4/12/2023</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B484D4F-BC4B-4961-A5D4-D7E0F062D277}"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94261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8CD2B798-7994-4548-A2BE-4AEF9C1A5F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9" name="Oval 5">
            <a:extLst>
              <a:ext uri="{FF2B5EF4-FFF2-40B4-BE49-F238E27FC236}">
                <a16:creationId xmlns:a16="http://schemas.microsoft.com/office/drawing/2014/main" id="{E6162320-3B67-42BB-AF9D-939326E648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41" name="Straight Connector 40">
            <a:extLst>
              <a:ext uri="{FF2B5EF4-FFF2-40B4-BE49-F238E27FC236}">
                <a16:creationId xmlns:a16="http://schemas.microsoft.com/office/drawing/2014/main" id="{6722E143-84C1-4F95-937C-78B92D2811C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4960137"/>
            <a:ext cx="7772400" cy="1463040"/>
          </a:xfrm>
        </p:spPr>
        <p:txBody>
          <a:bodyPr vert="horz" lIns="91440" tIns="45720" rIns="91440" bIns="45720" rtlCol="0" anchor="ctr">
            <a:normAutofit/>
          </a:bodyPr>
          <a:lstStyle/>
          <a:p>
            <a:pPr algn="r"/>
            <a:r>
              <a:rPr lang="en-US" b="1" kern="1200" cap="all" spc="200" baseline="0" dirty="0">
                <a:solidFill>
                  <a:schemeClr val="tx1">
                    <a:lumMod val="95000"/>
                    <a:lumOff val="5000"/>
                  </a:schemeClr>
                </a:solidFill>
                <a:latin typeface="+mj-lt"/>
                <a:ea typeface="+mj-ea"/>
                <a:cs typeface="+mj-cs"/>
              </a:rPr>
              <a:t>THE SPIRITUALITY OF A DEACON</a:t>
            </a:r>
          </a:p>
        </p:txBody>
      </p:sp>
      <p:sp>
        <p:nvSpPr>
          <p:cNvPr id="3" name="Subtitle 2"/>
          <p:cNvSpPr>
            <a:spLocks noGrp="1"/>
          </p:cNvSpPr>
          <p:nvPr>
            <p:ph sz="half" idx="1"/>
          </p:nvPr>
        </p:nvSpPr>
        <p:spPr>
          <a:xfrm>
            <a:off x="8610600" y="4960137"/>
            <a:ext cx="3200400" cy="1463040"/>
          </a:xfrm>
        </p:spPr>
        <p:txBody>
          <a:bodyPr vert="horz" lIns="91440" tIns="45720" rIns="91440" bIns="45720" rtlCol="0" anchor="ctr">
            <a:normAutofit/>
          </a:bodyPr>
          <a:lstStyle/>
          <a:p>
            <a:pPr marL="0" indent="0">
              <a:lnSpc>
                <a:spcPct val="100000"/>
              </a:lnSpc>
              <a:spcBef>
                <a:spcPts val="0"/>
              </a:spcBef>
              <a:buNone/>
            </a:pPr>
            <a:r>
              <a:rPr lang="en-US" sz="1800" dirty="0">
                <a:solidFill>
                  <a:schemeClr val="tx1">
                    <a:lumMod val="95000"/>
                    <a:lumOff val="5000"/>
                  </a:schemeClr>
                </a:solidFill>
              </a:rPr>
              <a:t>Sacramental Character: configuration to Christ the Servant of all</a:t>
            </a:r>
          </a:p>
        </p:txBody>
      </p:sp>
      <p:pic>
        <p:nvPicPr>
          <p:cNvPr id="6" name="Content Placeholder 5" descr="A group of people standing in front of a crowd&#10;&#10;Description automatically generated">
            <a:extLst>
              <a:ext uri="{FF2B5EF4-FFF2-40B4-BE49-F238E27FC236}">
                <a16:creationId xmlns:a16="http://schemas.microsoft.com/office/drawing/2014/main" id="{0F0EA03B-9ECD-481D-B088-1BA17BC3EAAA}"/>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t="29765" b="14056"/>
          <a:stretch/>
        </p:blipFill>
        <p:spPr>
          <a:xfrm>
            <a:off x="20" y="10"/>
            <a:ext cx="12191980" cy="4571990"/>
          </a:xfrm>
          <a:prstGeom prst="rect">
            <a:avLst/>
          </a:prstGeom>
        </p:spPr>
      </p:pic>
    </p:spTree>
    <p:extLst>
      <p:ext uri="{BB962C8B-B14F-4D97-AF65-F5344CB8AC3E}">
        <p14:creationId xmlns:p14="http://schemas.microsoft.com/office/powerpoint/2010/main" val="22288742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0890400-BB8B-4A44-AB63-65C7CA223E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5E570FF-3702-43DB-A551-05CFEEA5094B}"/>
              </a:ext>
            </a:extLst>
          </p:cNvPr>
          <p:cNvSpPr>
            <a:spLocks noGrp="1"/>
          </p:cNvSpPr>
          <p:nvPr>
            <p:ph type="title"/>
          </p:nvPr>
        </p:nvSpPr>
        <p:spPr>
          <a:xfrm>
            <a:off x="964788" y="804333"/>
            <a:ext cx="3391900" cy="5249334"/>
          </a:xfrm>
        </p:spPr>
        <p:txBody>
          <a:bodyPr>
            <a:normAutofit/>
          </a:bodyPr>
          <a:lstStyle/>
          <a:p>
            <a:pPr algn="r"/>
            <a:r>
              <a:rPr lang="en-US" dirty="0"/>
              <a:t>The national director for the formation, of permanent deacons in the </a:t>
            </a:r>
            <a:r>
              <a:rPr lang="en-US" dirty="0" err="1"/>
              <a:t>usa</a:t>
            </a:r>
            <a:endParaRPr lang="en-US"/>
          </a:p>
        </p:txBody>
      </p:sp>
      <p:cxnSp>
        <p:nvCxnSpPr>
          <p:cNvPr id="10" name="Straight Connector 9">
            <a:extLst>
              <a:ext uri="{FF2B5EF4-FFF2-40B4-BE49-F238E27FC236}">
                <a16:creationId xmlns:a16="http://schemas.microsoft.com/office/drawing/2014/main" id="{4D39B797-CDC6-4529-8A36-9CBFC98163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77597" y="1600200"/>
            <a:ext cx="0" cy="3657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D65CE5B-160B-48FD-9DB3-E0D9398A2C0C}"/>
              </a:ext>
            </a:extLst>
          </p:cNvPr>
          <p:cNvSpPr>
            <a:spLocks noGrp="1"/>
          </p:cNvSpPr>
          <p:nvPr>
            <p:ph idx="1"/>
          </p:nvPr>
        </p:nvSpPr>
        <p:spPr>
          <a:xfrm>
            <a:off x="4999330" y="804333"/>
            <a:ext cx="6257721" cy="5249334"/>
          </a:xfrm>
        </p:spPr>
        <p:txBody>
          <a:bodyPr anchor="ctr">
            <a:normAutofit/>
          </a:bodyPr>
          <a:lstStyle/>
          <a:p>
            <a:r>
              <a:rPr lang="en-US" sz="1700" b="1" dirty="0"/>
              <a:t>Articulate his sense of call a total of 23 times</a:t>
            </a:r>
            <a:r>
              <a:rPr lang="en-US" sz="1700" dirty="0"/>
              <a:t>:</a:t>
            </a:r>
          </a:p>
          <a:p>
            <a:r>
              <a:rPr lang="en-US" sz="1700" dirty="0"/>
              <a:t>To articulate </a:t>
            </a:r>
            <a:r>
              <a:rPr lang="en-US" sz="1700" b="1" dirty="0"/>
              <a:t>his sense of a call to the diaconate </a:t>
            </a:r>
            <a:r>
              <a:rPr lang="en-US" sz="1700" dirty="0"/>
              <a:t>primarily because of the needs of the Church, as well as for personal growth; and to articulate </a:t>
            </a:r>
            <a:r>
              <a:rPr lang="en-US" sz="1700" b="1" dirty="0"/>
              <a:t>reasons that support his desire </a:t>
            </a:r>
            <a:r>
              <a:rPr lang="en-US" sz="1700" dirty="0"/>
              <a:t>to be a deacon.</a:t>
            </a:r>
          </a:p>
          <a:p>
            <a:r>
              <a:rPr lang="en-US" sz="1700" dirty="0"/>
              <a:t>To articulate </a:t>
            </a:r>
            <a:r>
              <a:rPr lang="en-US" sz="1700" b="1" dirty="0"/>
              <a:t>his relationship with God </a:t>
            </a:r>
            <a:r>
              <a:rPr lang="en-US" sz="1700" dirty="0"/>
              <a:t>and </a:t>
            </a:r>
            <a:r>
              <a:rPr lang="en-US" sz="1700" b="1" dirty="0"/>
              <a:t>reasons for believing </a:t>
            </a:r>
            <a:r>
              <a:rPr lang="en-US" sz="1700" dirty="0"/>
              <a:t>he has a call to the Order of Deacons within the formation community.</a:t>
            </a:r>
          </a:p>
          <a:p>
            <a:r>
              <a:rPr lang="en-US" sz="1700" dirty="0"/>
              <a:t>To articulate </a:t>
            </a:r>
            <a:r>
              <a:rPr lang="en-US" sz="1700" b="1" dirty="0"/>
              <a:t>his call and commitment </a:t>
            </a:r>
            <a:r>
              <a:rPr lang="en-US" sz="1700" dirty="0"/>
              <a:t>to his spiritual director and to the formation personnel and to communicate this through self/peer/formation/pastoral/family assessments.</a:t>
            </a:r>
          </a:p>
          <a:p>
            <a:r>
              <a:rPr lang="en-US" sz="1700" dirty="0"/>
              <a:t>To articulate </a:t>
            </a:r>
            <a:r>
              <a:rPr lang="en-US" sz="1700" b="1" dirty="0"/>
              <a:t>the ways in which Scripture illumines </a:t>
            </a:r>
            <a:r>
              <a:rPr lang="en-US" sz="1700" dirty="0"/>
              <a:t>and promotes his personal growth in</a:t>
            </a:r>
          </a:p>
          <a:p>
            <a:r>
              <a:rPr lang="en-US" sz="1700" dirty="0"/>
              <a:t>faith and that of others</a:t>
            </a:r>
          </a:p>
          <a:p>
            <a:r>
              <a:rPr lang="en-US" sz="1700" dirty="0"/>
              <a:t>An </a:t>
            </a:r>
            <a:r>
              <a:rPr lang="en-US" sz="1700" b="1" dirty="0"/>
              <a:t>understanding and appreciation of the diaconal vocation</a:t>
            </a:r>
            <a:r>
              <a:rPr lang="en-US" sz="1700" dirty="0"/>
              <a:t>, with an ability to articulate this </a:t>
            </a:r>
            <a:r>
              <a:rPr lang="en-US" sz="1700" b="1" dirty="0"/>
              <a:t>call through the primary ministries </a:t>
            </a:r>
            <a:r>
              <a:rPr lang="en-US" sz="1700" dirty="0"/>
              <a:t>of word, liturgy, and charity. </a:t>
            </a:r>
          </a:p>
          <a:p>
            <a:endParaRPr lang="en-US" sz="1700" dirty="0"/>
          </a:p>
        </p:txBody>
      </p:sp>
    </p:spTree>
    <p:extLst>
      <p:ext uri="{BB962C8B-B14F-4D97-AF65-F5344CB8AC3E}">
        <p14:creationId xmlns:p14="http://schemas.microsoft.com/office/powerpoint/2010/main" val="39805580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9" name="Straight Connector 38">
            <a:extLst>
              <a:ext uri="{FF2B5EF4-FFF2-40B4-BE49-F238E27FC236}">
                <a16:creationId xmlns:a16="http://schemas.microsoft.com/office/drawing/2014/main" id="{15F1CC53-719A-4763-BF30-5E25A63CEF3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5C9CDE89-A579-45C2-8392-DDCB2877B5E7}"/>
              </a:ext>
            </a:extLst>
          </p:cNvPr>
          <p:cNvSpPr>
            <a:spLocks noGrp="1"/>
          </p:cNvSpPr>
          <p:nvPr>
            <p:ph type="title"/>
          </p:nvPr>
        </p:nvSpPr>
        <p:spPr>
          <a:xfrm>
            <a:off x="1024128" y="585216"/>
            <a:ext cx="5902061" cy="1499616"/>
          </a:xfrm>
        </p:spPr>
        <p:txBody>
          <a:bodyPr vert="horz" lIns="91440" tIns="45720" rIns="91440" bIns="45720" rtlCol="0" anchor="ctr">
            <a:normAutofit/>
          </a:bodyPr>
          <a:lstStyle/>
          <a:p>
            <a:r>
              <a:rPr lang="en-US"/>
              <a:t>Rite of Candidacy </a:t>
            </a:r>
          </a:p>
        </p:txBody>
      </p:sp>
      <p:sp>
        <p:nvSpPr>
          <p:cNvPr id="5" name="Content Placeholder 4">
            <a:extLst>
              <a:ext uri="{FF2B5EF4-FFF2-40B4-BE49-F238E27FC236}">
                <a16:creationId xmlns:a16="http://schemas.microsoft.com/office/drawing/2014/main" id="{2E813D2F-AE17-41BF-AEE3-811F8DC8DC2F}"/>
              </a:ext>
            </a:extLst>
          </p:cNvPr>
          <p:cNvSpPr>
            <a:spLocks noGrp="1"/>
          </p:cNvSpPr>
          <p:nvPr>
            <p:ph sz="half" idx="1"/>
          </p:nvPr>
        </p:nvSpPr>
        <p:spPr>
          <a:xfrm>
            <a:off x="1024128" y="2286000"/>
            <a:ext cx="5902061" cy="3931920"/>
          </a:xfrm>
        </p:spPr>
        <p:txBody>
          <a:bodyPr vert="horz" lIns="45720" tIns="45720" rIns="45720" bIns="45720" rtlCol="0">
            <a:normAutofit/>
          </a:bodyPr>
          <a:lstStyle/>
          <a:p>
            <a:r>
              <a:rPr lang="en-US"/>
              <a:t>“But the call of the Lord must be heard and understood </a:t>
            </a:r>
            <a:r>
              <a:rPr lang="en-US" b="1"/>
              <a:t>by means of signs </a:t>
            </a:r>
            <a:r>
              <a:rPr lang="en-US"/>
              <a:t>which reveal daily to the wise the will of God.” </a:t>
            </a:r>
          </a:p>
          <a:p>
            <a:r>
              <a:rPr lang="en-US"/>
              <a:t>“Those whom </a:t>
            </a:r>
            <a:r>
              <a:rPr lang="en-US" b="1"/>
              <a:t>God chooses </a:t>
            </a:r>
            <a:r>
              <a:rPr lang="en-US"/>
              <a:t>to be sharers in the ministerial Servanthood of Christ, he prompts and helps with grace.”</a:t>
            </a:r>
          </a:p>
          <a:p>
            <a:r>
              <a:rPr lang="en-US"/>
              <a:t>“Compelled by the love of Christ and strengthened by the inner workings of the Holy Spirit, you have arrived at the moment when </a:t>
            </a:r>
            <a:r>
              <a:rPr lang="en-US" b="1"/>
              <a:t>you are to express openly your desire to be bound </a:t>
            </a:r>
            <a:r>
              <a:rPr lang="en-US"/>
              <a:t>by Holy Orders for the service of God and mankind.” </a:t>
            </a:r>
          </a:p>
        </p:txBody>
      </p:sp>
      <p:pic>
        <p:nvPicPr>
          <p:cNvPr id="8" name="Content Placeholder 7" descr="A couple of people that are standing in a room&#10;&#10;Description automatically generated">
            <a:extLst>
              <a:ext uri="{FF2B5EF4-FFF2-40B4-BE49-F238E27FC236}">
                <a16:creationId xmlns:a16="http://schemas.microsoft.com/office/drawing/2014/main" id="{B8542B97-D92E-4BB7-A9C3-C2A36668F9E7}"/>
              </a:ext>
            </a:extLst>
          </p:cNvPr>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l="31623" r="20514" b="1"/>
          <a:stretch/>
        </p:blipFill>
        <p:spPr>
          <a:xfrm>
            <a:off x="7552267" y="640080"/>
            <a:ext cx="3999654" cy="5577840"/>
          </a:xfrm>
          <a:prstGeom prst="rect">
            <a:avLst/>
          </a:prstGeom>
        </p:spPr>
      </p:pic>
    </p:spTree>
    <p:extLst>
      <p:ext uri="{BB962C8B-B14F-4D97-AF65-F5344CB8AC3E}">
        <p14:creationId xmlns:p14="http://schemas.microsoft.com/office/powerpoint/2010/main" val="35236766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940F8E9-B8F4-4E25-B0E8-24874892F11E}"/>
              </a:ext>
            </a:extLst>
          </p:cNvPr>
          <p:cNvSpPr>
            <a:spLocks noGrp="1"/>
          </p:cNvSpPr>
          <p:nvPr>
            <p:ph type="title"/>
          </p:nvPr>
        </p:nvSpPr>
        <p:spPr>
          <a:xfrm>
            <a:off x="1024128" y="585216"/>
            <a:ext cx="9720072" cy="1499616"/>
          </a:xfrm>
        </p:spPr>
        <p:txBody>
          <a:bodyPr>
            <a:normAutofit/>
          </a:bodyPr>
          <a:lstStyle/>
          <a:p>
            <a:r>
              <a:rPr lang="en-US" dirty="0"/>
              <a:t>St. Paul VI, </a:t>
            </a:r>
            <a:r>
              <a:rPr lang="en-US" i="1" dirty="0"/>
              <a:t>Sacrum </a:t>
            </a:r>
            <a:r>
              <a:rPr lang="en-US" i="1" dirty="0" err="1"/>
              <a:t>diaconatus</a:t>
            </a:r>
            <a:r>
              <a:rPr lang="en-US" i="1" dirty="0"/>
              <a:t> </a:t>
            </a:r>
            <a:r>
              <a:rPr lang="en-US" i="1" dirty="0" err="1"/>
              <a:t>ordinem</a:t>
            </a:r>
            <a:r>
              <a:rPr lang="en-US" i="1" dirty="0"/>
              <a:t> </a:t>
            </a:r>
            <a:r>
              <a:rPr lang="en-US" dirty="0"/>
              <a:t>(1968)</a:t>
            </a:r>
            <a:endParaRPr lang="en-US"/>
          </a:p>
        </p:txBody>
      </p:sp>
      <p:graphicFrame>
        <p:nvGraphicFramePr>
          <p:cNvPr id="15" name="Content Placeholder 5">
            <a:extLst>
              <a:ext uri="{FF2B5EF4-FFF2-40B4-BE49-F238E27FC236}">
                <a16:creationId xmlns:a16="http://schemas.microsoft.com/office/drawing/2014/main" id="{339294F4-B445-4E91-8A0B-6DD2DE66372A}"/>
              </a:ext>
            </a:extLst>
          </p:cNvPr>
          <p:cNvGraphicFramePr>
            <a:graphicFrameLocks noGrp="1"/>
          </p:cNvGraphicFramePr>
          <p:nvPr>
            <p:ph idx="1"/>
            <p:extLst>
              <p:ext uri="{D42A27DB-BD31-4B8C-83A1-F6EECF244321}">
                <p14:modId xmlns:p14="http://schemas.microsoft.com/office/powerpoint/2010/main" val="591561986"/>
              </p:ext>
            </p:extLst>
          </p:nvPr>
        </p:nvGraphicFramePr>
        <p:xfrm>
          <a:off x="1023938" y="2286000"/>
          <a:ext cx="9720262"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19823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0" name="Straight Connector 19">
            <a:extLst>
              <a:ext uri="{FF2B5EF4-FFF2-40B4-BE49-F238E27FC236}">
                <a16:creationId xmlns:a16="http://schemas.microsoft.com/office/drawing/2014/main" id="{15F1CC53-719A-4763-BF30-5E25A63CEF3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1131B337-B552-4F8F-803E-F6F30D9FEE58}"/>
              </a:ext>
            </a:extLst>
          </p:cNvPr>
          <p:cNvSpPr>
            <a:spLocks noGrp="1"/>
          </p:cNvSpPr>
          <p:nvPr>
            <p:ph type="title"/>
          </p:nvPr>
        </p:nvSpPr>
        <p:spPr>
          <a:xfrm>
            <a:off x="1024128" y="585216"/>
            <a:ext cx="5902061" cy="1499616"/>
          </a:xfrm>
        </p:spPr>
        <p:txBody>
          <a:bodyPr vert="horz" lIns="91440" tIns="45720" rIns="91440" bIns="45720" rtlCol="0" anchor="ctr">
            <a:normAutofit/>
          </a:bodyPr>
          <a:lstStyle/>
          <a:p>
            <a:r>
              <a:rPr lang="en-US"/>
              <a:t>1 Corinthians 9:24-27</a:t>
            </a:r>
          </a:p>
        </p:txBody>
      </p:sp>
      <p:sp>
        <p:nvSpPr>
          <p:cNvPr id="3" name="Content Placeholder 2">
            <a:extLst>
              <a:ext uri="{FF2B5EF4-FFF2-40B4-BE49-F238E27FC236}">
                <a16:creationId xmlns:a16="http://schemas.microsoft.com/office/drawing/2014/main" id="{4A25A983-6C83-4A48-9BD3-3FAA7CBF3F04}"/>
              </a:ext>
            </a:extLst>
          </p:cNvPr>
          <p:cNvSpPr>
            <a:spLocks noGrp="1"/>
          </p:cNvSpPr>
          <p:nvPr>
            <p:ph sz="half" idx="1"/>
          </p:nvPr>
        </p:nvSpPr>
        <p:spPr>
          <a:xfrm>
            <a:off x="1024128" y="2286000"/>
            <a:ext cx="5902061" cy="3931920"/>
          </a:xfrm>
        </p:spPr>
        <p:txBody>
          <a:bodyPr vert="horz" lIns="45720" tIns="45720" rIns="45720" bIns="45720" rtlCol="0">
            <a:normAutofit/>
          </a:bodyPr>
          <a:lstStyle/>
          <a:p>
            <a:r>
              <a:rPr lang="en-US" sz="2000"/>
              <a:t>Do you not know that the runners in the stadium all run in the race, but only one wins the prize? Run so as to win. </a:t>
            </a:r>
          </a:p>
          <a:p>
            <a:r>
              <a:rPr lang="en-US" sz="2000"/>
              <a:t>Every athlete exercises discipline in every way. They do it to win a perishable crown, but we an imperishable one. </a:t>
            </a:r>
          </a:p>
          <a:p>
            <a:r>
              <a:rPr lang="en-US" sz="2000"/>
              <a:t>Thus I do not run aimlessly; I do not fight as if I were shadowboxing.</a:t>
            </a:r>
          </a:p>
          <a:p>
            <a:r>
              <a:rPr lang="en-US" sz="2000"/>
              <a:t>No, I drive my body and train it, for fear that, after having preached to others, I myself should be disqualified. </a:t>
            </a:r>
          </a:p>
        </p:txBody>
      </p:sp>
      <p:pic>
        <p:nvPicPr>
          <p:cNvPr id="6" name="Content Placeholder 5" descr="The side of a mountain&#10;&#10;Description automatically generated">
            <a:extLst>
              <a:ext uri="{FF2B5EF4-FFF2-40B4-BE49-F238E27FC236}">
                <a16:creationId xmlns:a16="http://schemas.microsoft.com/office/drawing/2014/main" id="{635FA27F-C6B2-4CDC-A9CA-46875F272F5E}"/>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t="6912"/>
          <a:stretch/>
        </p:blipFill>
        <p:spPr>
          <a:xfrm>
            <a:off x="7552267" y="640080"/>
            <a:ext cx="3999654" cy="5577840"/>
          </a:xfrm>
          <a:prstGeom prst="rect">
            <a:avLst/>
          </a:prstGeom>
        </p:spPr>
      </p:pic>
    </p:spTree>
    <p:extLst>
      <p:ext uri="{BB962C8B-B14F-4D97-AF65-F5344CB8AC3E}">
        <p14:creationId xmlns:p14="http://schemas.microsoft.com/office/powerpoint/2010/main" val="19278789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7" name="Straight Connector 26">
            <a:extLst>
              <a:ext uri="{FF2B5EF4-FFF2-40B4-BE49-F238E27FC236}">
                <a16:creationId xmlns:a16="http://schemas.microsoft.com/office/drawing/2014/main" id="{9200C8B5-FB5A-4F8B-A9BD-693C051418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itle 4">
            <a:extLst>
              <a:ext uri="{FF2B5EF4-FFF2-40B4-BE49-F238E27FC236}">
                <a16:creationId xmlns:a16="http://schemas.microsoft.com/office/drawing/2014/main" id="{94D4E16E-190F-4B73-BBF5-CBA255CC2774}"/>
              </a:ext>
            </a:extLst>
          </p:cNvPr>
          <p:cNvSpPr>
            <a:spLocks noGrp="1"/>
          </p:cNvSpPr>
          <p:nvPr>
            <p:ph type="title"/>
          </p:nvPr>
        </p:nvSpPr>
        <p:spPr>
          <a:xfrm>
            <a:off x="1024128" y="585216"/>
            <a:ext cx="5902061" cy="1499616"/>
          </a:xfrm>
        </p:spPr>
        <p:txBody>
          <a:bodyPr vert="horz" lIns="91440" tIns="45720" rIns="91440" bIns="45720" rtlCol="0" anchor="ctr">
            <a:normAutofit/>
          </a:bodyPr>
          <a:lstStyle/>
          <a:p>
            <a:r>
              <a:rPr lang="en-US"/>
              <a:t>worldy sports </a:t>
            </a:r>
          </a:p>
        </p:txBody>
      </p:sp>
      <p:sp>
        <p:nvSpPr>
          <p:cNvPr id="6" name="Content Placeholder 5">
            <a:extLst>
              <a:ext uri="{FF2B5EF4-FFF2-40B4-BE49-F238E27FC236}">
                <a16:creationId xmlns:a16="http://schemas.microsoft.com/office/drawing/2014/main" id="{FD049681-67B4-4A3C-AADF-2376E59691CB}"/>
              </a:ext>
            </a:extLst>
          </p:cNvPr>
          <p:cNvSpPr>
            <a:spLocks noGrp="1"/>
          </p:cNvSpPr>
          <p:nvPr>
            <p:ph sz="half" idx="1"/>
          </p:nvPr>
        </p:nvSpPr>
        <p:spPr>
          <a:xfrm>
            <a:off x="1024128" y="2286000"/>
            <a:ext cx="5902061" cy="3931920"/>
          </a:xfrm>
        </p:spPr>
        <p:txBody>
          <a:bodyPr vert="horz" lIns="45720" tIns="45720" rIns="45720" bIns="45720" rtlCol="0">
            <a:normAutofit/>
          </a:bodyPr>
          <a:lstStyle/>
          <a:p>
            <a:r>
              <a:rPr lang="en-US" sz="1700"/>
              <a:t>Professional athletes (football players, basketball players, baseball players, etc.)</a:t>
            </a:r>
          </a:p>
          <a:p>
            <a:r>
              <a:rPr lang="en-US" sz="1700"/>
              <a:t>Areas/steps they have in common: </a:t>
            </a:r>
          </a:p>
          <a:p>
            <a:r>
              <a:rPr lang="en-US" sz="1700"/>
              <a:t>stretching exercises, </a:t>
            </a:r>
          </a:p>
          <a:p>
            <a:r>
              <a:rPr lang="en-US" sz="1700"/>
              <a:t>weight training, </a:t>
            </a:r>
          </a:p>
          <a:p>
            <a:r>
              <a:rPr lang="en-US" sz="1700"/>
              <a:t>sprint training,</a:t>
            </a:r>
          </a:p>
          <a:p>
            <a:r>
              <a:rPr lang="en-US" sz="1700"/>
              <a:t>endurance training,</a:t>
            </a:r>
          </a:p>
          <a:p>
            <a:r>
              <a:rPr lang="en-US" sz="1700"/>
              <a:t>mental game,</a:t>
            </a:r>
          </a:p>
          <a:p>
            <a:r>
              <a:rPr lang="en-US" sz="1700"/>
              <a:t>time executing their particular sport,</a:t>
            </a:r>
          </a:p>
          <a:p>
            <a:r>
              <a:rPr lang="en-US" sz="1700"/>
              <a:t>coach </a:t>
            </a:r>
          </a:p>
        </p:txBody>
      </p:sp>
      <p:pic>
        <p:nvPicPr>
          <p:cNvPr id="9" name="Content Placeholder 8" descr="A picture containing indoor, table, sitting, black&#10;&#10;Description automatically generated">
            <a:extLst>
              <a:ext uri="{FF2B5EF4-FFF2-40B4-BE49-F238E27FC236}">
                <a16:creationId xmlns:a16="http://schemas.microsoft.com/office/drawing/2014/main" id="{64E15BF0-334A-4BE2-8B09-EAAA08EFCE5C}"/>
              </a:ext>
            </a:extLst>
          </p:cNvPr>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t="12935" r="1" b="28581"/>
          <a:stretch/>
        </p:blipFill>
        <p:spPr>
          <a:xfrm>
            <a:off x="7552267" y="2265257"/>
            <a:ext cx="3999654" cy="2327485"/>
          </a:xfrm>
          <a:prstGeom prst="rect">
            <a:avLst/>
          </a:prstGeom>
        </p:spPr>
      </p:pic>
    </p:spTree>
    <p:extLst>
      <p:ext uri="{BB962C8B-B14F-4D97-AF65-F5344CB8AC3E}">
        <p14:creationId xmlns:p14="http://schemas.microsoft.com/office/powerpoint/2010/main" val="23416259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90AAC386-A18D-4525-AD1B-4D227ED34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98E405EB-9F6E-4717-9381-C6287582AF67}"/>
              </a:ext>
            </a:extLst>
          </p:cNvPr>
          <p:cNvSpPr>
            <a:spLocks noGrp="1"/>
          </p:cNvSpPr>
          <p:nvPr>
            <p:ph type="title"/>
          </p:nvPr>
        </p:nvSpPr>
        <p:spPr>
          <a:xfrm>
            <a:off x="8129872" y="643467"/>
            <a:ext cx="3473009" cy="5571066"/>
          </a:xfrm>
        </p:spPr>
        <p:txBody>
          <a:bodyPr>
            <a:normAutofit/>
          </a:bodyPr>
          <a:lstStyle/>
          <a:p>
            <a:r>
              <a:rPr lang="en-US" dirty="0"/>
              <a:t>7 steps in the spirituality of the deacon </a:t>
            </a:r>
          </a:p>
        </p:txBody>
      </p:sp>
      <p:cxnSp>
        <p:nvCxnSpPr>
          <p:cNvPr id="22" name="Straight Connector 21">
            <a:extLst>
              <a:ext uri="{FF2B5EF4-FFF2-40B4-BE49-F238E27FC236}">
                <a16:creationId xmlns:a16="http://schemas.microsoft.com/office/drawing/2014/main" id="{C34C4AD0-FE94-4E84-ACA6-CC5BF1A1182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853463" y="2514600"/>
            <a:ext cx="0" cy="1828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aphicFrame>
        <p:nvGraphicFramePr>
          <p:cNvPr id="8" name="Content Placeholder 5">
            <a:extLst>
              <a:ext uri="{FF2B5EF4-FFF2-40B4-BE49-F238E27FC236}">
                <a16:creationId xmlns:a16="http://schemas.microsoft.com/office/drawing/2014/main" id="{DAA3EBE7-584A-41E8-930B-62E2E3499203}"/>
              </a:ext>
            </a:extLst>
          </p:cNvPr>
          <p:cNvGraphicFramePr>
            <a:graphicFrameLocks noGrp="1"/>
          </p:cNvGraphicFramePr>
          <p:nvPr>
            <p:ph idx="1"/>
            <p:extLst>
              <p:ext uri="{D42A27DB-BD31-4B8C-83A1-F6EECF244321}">
                <p14:modId xmlns:p14="http://schemas.microsoft.com/office/powerpoint/2010/main" val="781156462"/>
              </p:ext>
            </p:extLst>
          </p:nvPr>
        </p:nvGraphicFramePr>
        <p:xfrm>
          <a:off x="942975" y="933450"/>
          <a:ext cx="6596063" cy="49418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469729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9366A64-7686-4F49-97FB-8BDFEB194A90}"/>
              </a:ext>
            </a:extLst>
          </p:cNvPr>
          <p:cNvSpPr>
            <a:spLocks noGrp="1"/>
          </p:cNvSpPr>
          <p:nvPr>
            <p:ph type="title"/>
          </p:nvPr>
        </p:nvSpPr>
        <p:spPr>
          <a:xfrm>
            <a:off x="1024128" y="585216"/>
            <a:ext cx="8018272" cy="1499616"/>
          </a:xfrm>
        </p:spPr>
        <p:txBody>
          <a:bodyPr vert="horz" lIns="91440" tIns="45720" rIns="91440" bIns="45720" rtlCol="0" anchor="ctr">
            <a:normAutofit/>
          </a:bodyPr>
          <a:lstStyle/>
          <a:p>
            <a:r>
              <a:rPr lang="en-US" dirty="0"/>
              <a:t>The objectives of spiritual formation</a:t>
            </a:r>
          </a:p>
        </p:txBody>
      </p:sp>
      <p:sp>
        <p:nvSpPr>
          <p:cNvPr id="4" name="Content Placeholder 3">
            <a:extLst>
              <a:ext uri="{FF2B5EF4-FFF2-40B4-BE49-F238E27FC236}">
                <a16:creationId xmlns:a16="http://schemas.microsoft.com/office/drawing/2014/main" id="{46369CB1-2777-49B0-BBA8-E9DEF0364210}"/>
              </a:ext>
            </a:extLst>
          </p:cNvPr>
          <p:cNvSpPr>
            <a:spLocks noGrp="1"/>
          </p:cNvSpPr>
          <p:nvPr>
            <p:ph idx="1"/>
          </p:nvPr>
        </p:nvSpPr>
        <p:spPr>
          <a:xfrm>
            <a:off x="1024128" y="2286000"/>
            <a:ext cx="8018271" cy="4023360"/>
          </a:xfrm>
        </p:spPr>
        <p:txBody>
          <a:bodyPr vert="horz" lIns="45720" tIns="45720" rIns="45720" bIns="45720" rtlCol="0">
            <a:normAutofit/>
          </a:bodyPr>
          <a:lstStyle/>
          <a:p>
            <a:r>
              <a:rPr lang="en-US" sz="1700" dirty="0"/>
              <a:t>The objectives of the spiritual dimension in formation are </a:t>
            </a:r>
          </a:p>
          <a:p>
            <a:r>
              <a:rPr lang="en-US" sz="1700" dirty="0"/>
              <a:t>(a) to deepen his prayer life—personal, familial, communal, and liturgical— with special emphasis upon: participation in Eucharist, daily if possible; daily celebration of the Liturgy of the Hours, especially morning and evening prayer; </a:t>
            </a:r>
            <a:r>
              <a:rPr lang="en-US" sz="1700" i="1" dirty="0"/>
              <a:t>lectio </a:t>
            </a:r>
            <a:r>
              <a:rPr lang="en-US" sz="1700" i="1" dirty="0" err="1"/>
              <a:t>divina</a:t>
            </a:r>
            <a:r>
              <a:rPr lang="en-US" sz="1700" dirty="0"/>
              <a:t>; devotion to the Blessed Virgin Mary and the saints; and regular reception of the Sacrament of Reconciliation</a:t>
            </a:r>
          </a:p>
          <a:p>
            <a:r>
              <a:rPr lang="en-US" sz="1700" dirty="0"/>
              <a:t>(b) to assist the participant, with the help of his spiritual director and those responsible for formation, to deepen and cultivate a service commitment to God’s word, the Church, and the world.</a:t>
            </a:r>
          </a:p>
        </p:txBody>
      </p:sp>
      <p:sp>
        <p:nvSpPr>
          <p:cNvPr id="9" name="Rectangle 8">
            <a:extLst>
              <a:ext uri="{FF2B5EF4-FFF2-40B4-BE49-F238E27FC236}">
                <a16:creationId xmlns:a16="http://schemas.microsoft.com/office/drawing/2014/main" id="{77D7B666-D5E6-48CE-B26A-FB5E5C34AF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325601"/>
            <a:ext cx="2286920" cy="39080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11" name="Rectangle 10">
            <a:extLst>
              <a:ext uri="{FF2B5EF4-FFF2-40B4-BE49-F238E27FC236}">
                <a16:creationId xmlns:a16="http://schemas.microsoft.com/office/drawing/2014/main" id="{F6EE670A-A41A-44AD-BC1C-2090365EB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4394539"/>
            <a:ext cx="2286920" cy="2029724"/>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12549569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028EC-B416-4FF6-835A-9B8502DC8133}"/>
              </a:ext>
            </a:extLst>
          </p:cNvPr>
          <p:cNvSpPr>
            <a:spLocks noGrp="1"/>
          </p:cNvSpPr>
          <p:nvPr>
            <p:ph type="title"/>
          </p:nvPr>
        </p:nvSpPr>
        <p:spPr/>
        <p:txBody>
          <a:bodyPr/>
          <a:lstStyle/>
          <a:p>
            <a:r>
              <a:rPr lang="en-US" dirty="0"/>
              <a:t>The objectives of spiritual formation </a:t>
            </a:r>
          </a:p>
        </p:txBody>
      </p:sp>
      <p:sp>
        <p:nvSpPr>
          <p:cNvPr id="3" name="Content Placeholder 2">
            <a:extLst>
              <a:ext uri="{FF2B5EF4-FFF2-40B4-BE49-F238E27FC236}">
                <a16:creationId xmlns:a16="http://schemas.microsoft.com/office/drawing/2014/main" id="{0F56745F-AB63-40C7-AEE6-D20F0B56C901}"/>
              </a:ext>
            </a:extLst>
          </p:cNvPr>
          <p:cNvSpPr>
            <a:spLocks noGrp="1"/>
          </p:cNvSpPr>
          <p:nvPr>
            <p:ph idx="1"/>
          </p:nvPr>
        </p:nvSpPr>
        <p:spPr/>
        <p:txBody>
          <a:bodyPr/>
          <a:lstStyle/>
          <a:p>
            <a:r>
              <a:rPr lang="en-US" dirty="0"/>
              <a:t>( c ) to acquaint him with the Catholic spiritual tradition reflected in classic spiritual writings and in the lives of the saints, and with contemporary developments in spirituality – a faith seeking to be expressed and celebrated;</a:t>
            </a:r>
          </a:p>
          <a:p>
            <a:r>
              <a:rPr lang="en-US" dirty="0"/>
              <a:t>(d) to affirm the Christian witness of matrimonial and celibate spirituality;</a:t>
            </a:r>
          </a:p>
          <a:p>
            <a:r>
              <a:rPr lang="en-US" dirty="0"/>
              <a:t>( e ) to incarnate his spirituality in the real life and history of the people whom he encounters each day in places where he lives, works, and serves.</a:t>
            </a:r>
          </a:p>
          <a:p>
            <a:endParaRPr lang="en-US" dirty="0"/>
          </a:p>
          <a:p>
            <a:endParaRPr lang="en-US" dirty="0"/>
          </a:p>
        </p:txBody>
      </p:sp>
    </p:spTree>
    <p:extLst>
      <p:ext uri="{BB962C8B-B14F-4D97-AF65-F5344CB8AC3E}">
        <p14:creationId xmlns:p14="http://schemas.microsoft.com/office/powerpoint/2010/main" val="40402595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6C68FFB-0B2E-43AC-BA22-E4A2A4DC25FF}"/>
              </a:ext>
            </a:extLst>
          </p:cNvPr>
          <p:cNvSpPr>
            <a:spLocks noGrp="1"/>
          </p:cNvSpPr>
          <p:nvPr>
            <p:ph type="title"/>
          </p:nvPr>
        </p:nvSpPr>
        <p:spPr>
          <a:xfrm>
            <a:off x="1024128" y="585216"/>
            <a:ext cx="8018272" cy="1499616"/>
          </a:xfrm>
        </p:spPr>
        <p:txBody>
          <a:bodyPr vert="horz" lIns="91440" tIns="45720" rIns="91440" bIns="45720" rtlCol="0">
            <a:normAutofit/>
          </a:bodyPr>
          <a:lstStyle/>
          <a:p>
            <a:r>
              <a:rPr lang="en-US" dirty="0"/>
              <a:t>Step 1 daily mass </a:t>
            </a:r>
          </a:p>
        </p:txBody>
      </p:sp>
      <p:sp>
        <p:nvSpPr>
          <p:cNvPr id="4" name="Content Placeholder 3">
            <a:extLst>
              <a:ext uri="{FF2B5EF4-FFF2-40B4-BE49-F238E27FC236}">
                <a16:creationId xmlns:a16="http://schemas.microsoft.com/office/drawing/2014/main" id="{2964F68D-1FF0-41B8-83C3-D1CBD90A6E6E}"/>
              </a:ext>
            </a:extLst>
          </p:cNvPr>
          <p:cNvSpPr>
            <a:spLocks noGrp="1"/>
          </p:cNvSpPr>
          <p:nvPr>
            <p:ph idx="1"/>
          </p:nvPr>
        </p:nvSpPr>
        <p:spPr>
          <a:xfrm>
            <a:off x="1024128" y="2286000"/>
            <a:ext cx="8018271" cy="4023360"/>
          </a:xfrm>
        </p:spPr>
        <p:txBody>
          <a:bodyPr vert="horz" lIns="45720" tIns="45720" rIns="45720" bIns="45720" rtlCol="0">
            <a:normAutofit/>
          </a:bodyPr>
          <a:lstStyle/>
          <a:p>
            <a:r>
              <a:rPr lang="en-US" b="1" dirty="0"/>
              <a:t>The source of this new capacity to love is the Eucharist</a:t>
            </a:r>
            <a:r>
              <a:rPr lang="en-US" dirty="0"/>
              <a:t>, which, not by chance, characterizes the ministry of the deacon. In fact, service of the poor is the logical consequence of service of the altar. </a:t>
            </a:r>
          </a:p>
          <a:p>
            <a:r>
              <a:rPr lang="en-US" b="1" dirty="0"/>
              <a:t>Therefore the candidate will be invited to participate every day,</a:t>
            </a:r>
            <a:r>
              <a:rPr lang="en-US" dirty="0"/>
              <a:t> or at least frequently, within the limits of his family and professional commitments, in the celebration of the Eucharist and will be helped to penetrate ever deeper into its mystery. </a:t>
            </a:r>
          </a:p>
          <a:p>
            <a:r>
              <a:rPr lang="en-US" b="1" dirty="0"/>
              <a:t>Within the context of this Eucharistic spirituality</a:t>
            </a:r>
            <a:r>
              <a:rPr lang="en-US" dirty="0"/>
              <a:t>, care will be taken to give adequate appreciation to the sacrament of Penance. (</a:t>
            </a:r>
            <a:r>
              <a:rPr lang="en-US" i="1" dirty="0"/>
              <a:t>BASIC NORMS</a:t>
            </a:r>
            <a:r>
              <a:rPr lang="en-US" dirty="0"/>
              <a:t>, 73)</a:t>
            </a:r>
          </a:p>
        </p:txBody>
      </p:sp>
      <p:sp>
        <p:nvSpPr>
          <p:cNvPr id="23" name="Rectangle 22">
            <a:extLst>
              <a:ext uri="{FF2B5EF4-FFF2-40B4-BE49-F238E27FC236}">
                <a16:creationId xmlns:a16="http://schemas.microsoft.com/office/drawing/2014/main" id="{77D7B666-D5E6-48CE-B26A-FB5E5C34AF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325601"/>
            <a:ext cx="2286920" cy="39080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F6EE670A-A41A-44AD-BC1C-2090365EB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4394539"/>
            <a:ext cx="2286920" cy="2029724"/>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73358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269B5B-A740-4161-A5AA-A7845D141CD4}"/>
              </a:ext>
            </a:extLst>
          </p:cNvPr>
          <p:cNvSpPr>
            <a:spLocks noGrp="1"/>
          </p:cNvSpPr>
          <p:nvPr>
            <p:ph type="title"/>
          </p:nvPr>
        </p:nvSpPr>
        <p:spPr>
          <a:xfrm>
            <a:off x="1024128" y="585216"/>
            <a:ext cx="8018272" cy="1499616"/>
          </a:xfrm>
        </p:spPr>
        <p:txBody>
          <a:bodyPr vert="horz" lIns="91440" tIns="45720" rIns="91440" bIns="45720" rtlCol="0" anchor="ctr">
            <a:normAutofit/>
          </a:bodyPr>
          <a:lstStyle/>
          <a:p>
            <a:r>
              <a:rPr lang="en-US" dirty="0"/>
              <a:t>Step 1 Daily mass </a:t>
            </a:r>
          </a:p>
        </p:txBody>
      </p:sp>
      <p:sp>
        <p:nvSpPr>
          <p:cNvPr id="4" name="Content Placeholder 3">
            <a:extLst>
              <a:ext uri="{FF2B5EF4-FFF2-40B4-BE49-F238E27FC236}">
                <a16:creationId xmlns:a16="http://schemas.microsoft.com/office/drawing/2014/main" id="{FDEC0D84-CD22-4745-9566-2B63F219580F}"/>
              </a:ext>
            </a:extLst>
          </p:cNvPr>
          <p:cNvSpPr>
            <a:spLocks noGrp="1"/>
          </p:cNvSpPr>
          <p:nvPr>
            <p:ph idx="1"/>
          </p:nvPr>
        </p:nvSpPr>
        <p:spPr>
          <a:xfrm>
            <a:off x="1024128" y="2286000"/>
            <a:ext cx="8018271" cy="4023360"/>
          </a:xfrm>
        </p:spPr>
        <p:txBody>
          <a:bodyPr vert="horz" lIns="45720" tIns="45720" rIns="45720" bIns="45720" rtlCol="0">
            <a:normAutofit/>
          </a:bodyPr>
          <a:lstStyle/>
          <a:p>
            <a:r>
              <a:rPr lang="en-US" dirty="0"/>
              <a:t>With regard to the spiritual life, deacons should devote particular importance to the sacraments of grace whose purpose “</a:t>
            </a:r>
            <a:r>
              <a:rPr lang="en-US" b="1" dirty="0"/>
              <a:t>is to sanctify men, to build up the Body of Christ, and finally to give worship to God</a:t>
            </a:r>
            <a:r>
              <a:rPr lang="en-US" dirty="0"/>
              <a:t>”. </a:t>
            </a:r>
          </a:p>
          <a:p>
            <a:r>
              <a:rPr lang="en-US" dirty="0"/>
              <a:t>Above all, they should participate with particular faith at the </a:t>
            </a:r>
            <a:r>
              <a:rPr lang="en-US" b="1" dirty="0"/>
              <a:t>daily celebration of the Eucharistic sacrifice,</a:t>
            </a:r>
            <a:r>
              <a:rPr lang="en-US" dirty="0"/>
              <a:t> possibly exercising their own proper liturgical </a:t>
            </a:r>
            <a:r>
              <a:rPr lang="en-US" dirty="0" err="1"/>
              <a:t>munus</a:t>
            </a:r>
            <a:r>
              <a:rPr lang="en-US" dirty="0"/>
              <a:t>…(</a:t>
            </a:r>
            <a:r>
              <a:rPr lang="en-US" i="1" dirty="0"/>
              <a:t>DIRECTORY</a:t>
            </a:r>
            <a:r>
              <a:rPr lang="en-US" dirty="0"/>
              <a:t>, 54)</a:t>
            </a:r>
          </a:p>
        </p:txBody>
      </p:sp>
      <p:sp>
        <p:nvSpPr>
          <p:cNvPr id="9" name="Rectangle 8">
            <a:extLst>
              <a:ext uri="{FF2B5EF4-FFF2-40B4-BE49-F238E27FC236}">
                <a16:creationId xmlns:a16="http://schemas.microsoft.com/office/drawing/2014/main" id="{77D7B666-D5E6-48CE-B26A-FB5E5C34AF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325601"/>
            <a:ext cx="2286920" cy="39080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F6EE670A-A41A-44AD-BC1C-2090365EB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4394539"/>
            <a:ext cx="2286920" cy="2029724"/>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65142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normAutofit/>
          </a:bodyPr>
          <a:lstStyle/>
          <a:p>
            <a:r>
              <a:rPr lang="en-US" dirty="0"/>
              <a:t>Life of holiness </a:t>
            </a:r>
          </a:p>
        </p:txBody>
      </p:sp>
      <p:graphicFrame>
        <p:nvGraphicFramePr>
          <p:cNvPr id="5" name="Content Placeholder 2">
            <a:extLst>
              <a:ext uri="{FF2B5EF4-FFF2-40B4-BE49-F238E27FC236}">
                <a16:creationId xmlns:a16="http://schemas.microsoft.com/office/drawing/2014/main" id="{B63F380E-A1D5-4181-938E-6602BDB33F04}"/>
              </a:ext>
            </a:extLst>
          </p:cNvPr>
          <p:cNvGraphicFramePr>
            <a:graphicFrameLocks noGrp="1"/>
          </p:cNvGraphicFramePr>
          <p:nvPr>
            <p:ph idx="1"/>
            <p:extLst>
              <p:ext uri="{D42A27DB-BD31-4B8C-83A1-F6EECF244321}">
                <p14:modId xmlns:p14="http://schemas.microsoft.com/office/powerpoint/2010/main" val="3616937786"/>
              </p:ext>
            </p:extLst>
          </p:nvPr>
        </p:nvGraphicFramePr>
        <p:xfrm>
          <a:off x="1023938" y="2286000"/>
          <a:ext cx="9720262"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416255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AF2CC4-99C8-4B75-8C51-33C0F3073899}"/>
              </a:ext>
            </a:extLst>
          </p:cNvPr>
          <p:cNvSpPr>
            <a:spLocks noGrp="1"/>
          </p:cNvSpPr>
          <p:nvPr>
            <p:ph type="title"/>
          </p:nvPr>
        </p:nvSpPr>
        <p:spPr>
          <a:xfrm>
            <a:off x="1024128" y="585216"/>
            <a:ext cx="8018272" cy="1499616"/>
          </a:xfrm>
        </p:spPr>
        <p:txBody>
          <a:bodyPr vert="horz" lIns="91440" tIns="45720" rIns="91440" bIns="45720" rtlCol="0">
            <a:normAutofit/>
          </a:bodyPr>
          <a:lstStyle/>
          <a:p>
            <a:r>
              <a:rPr lang="en-US" dirty="0"/>
              <a:t>Step 2 adoration and contemplation</a:t>
            </a:r>
          </a:p>
        </p:txBody>
      </p:sp>
      <p:sp>
        <p:nvSpPr>
          <p:cNvPr id="4" name="Content Placeholder 3">
            <a:extLst>
              <a:ext uri="{FF2B5EF4-FFF2-40B4-BE49-F238E27FC236}">
                <a16:creationId xmlns:a16="http://schemas.microsoft.com/office/drawing/2014/main" id="{FAAEDBFF-FF86-4E7D-857A-208E7EC03DEE}"/>
              </a:ext>
            </a:extLst>
          </p:cNvPr>
          <p:cNvSpPr>
            <a:spLocks noGrp="1"/>
          </p:cNvSpPr>
          <p:nvPr>
            <p:ph idx="1"/>
          </p:nvPr>
        </p:nvSpPr>
        <p:spPr>
          <a:xfrm>
            <a:off x="1024128" y="2286000"/>
            <a:ext cx="8018271" cy="4023360"/>
          </a:xfrm>
        </p:spPr>
        <p:txBody>
          <a:bodyPr vert="horz" lIns="45720" tIns="45720" rIns="45720" bIns="45720" rtlCol="0">
            <a:normAutofit/>
          </a:bodyPr>
          <a:lstStyle/>
          <a:p>
            <a:r>
              <a:rPr lang="en-US" b="1" dirty="0"/>
              <a:t>ADORE THE LORD, present in the Sacrament, because in the Blessed Eucharist, source and summit of all evangelization, “the whole spiritual good of the Church is contained”.</a:t>
            </a:r>
            <a:r>
              <a:rPr lang="en-US" dirty="0"/>
              <a:t> In the Blessed Eucharist they truly encounter Christ who, for love of man, became an expiatory victim, the food of life eternal and friend of all who suffer. (</a:t>
            </a:r>
            <a:r>
              <a:rPr lang="en-US" i="1" dirty="0"/>
              <a:t>DIRECTORY</a:t>
            </a:r>
            <a:r>
              <a:rPr lang="en-US" dirty="0"/>
              <a:t>, 54)</a:t>
            </a:r>
          </a:p>
        </p:txBody>
      </p:sp>
      <p:sp>
        <p:nvSpPr>
          <p:cNvPr id="16" name="Rectangle 15">
            <a:extLst>
              <a:ext uri="{FF2B5EF4-FFF2-40B4-BE49-F238E27FC236}">
                <a16:creationId xmlns:a16="http://schemas.microsoft.com/office/drawing/2014/main" id="{77D7B666-D5E6-48CE-B26A-FB5E5C34AF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325601"/>
            <a:ext cx="2286920" cy="39080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F6EE670A-A41A-44AD-BC1C-2090365EB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4394539"/>
            <a:ext cx="2286920" cy="2029724"/>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87491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EE62391-F9A6-4006-BE7A-3A67868E5C38}"/>
              </a:ext>
            </a:extLst>
          </p:cNvPr>
          <p:cNvSpPr>
            <a:spLocks noGrp="1"/>
          </p:cNvSpPr>
          <p:nvPr>
            <p:ph type="title"/>
          </p:nvPr>
        </p:nvSpPr>
        <p:spPr>
          <a:xfrm>
            <a:off x="1024128" y="585216"/>
            <a:ext cx="9720072" cy="1499616"/>
          </a:xfrm>
        </p:spPr>
        <p:txBody>
          <a:bodyPr vert="horz" lIns="91440" tIns="45720" rIns="91440" bIns="45720" rtlCol="0">
            <a:normAutofit/>
          </a:bodyPr>
          <a:lstStyle/>
          <a:p>
            <a:r>
              <a:rPr lang="en-US" dirty="0"/>
              <a:t>Step 2 adoration and contemplation </a:t>
            </a:r>
          </a:p>
        </p:txBody>
      </p:sp>
      <p:graphicFrame>
        <p:nvGraphicFramePr>
          <p:cNvPr id="13" name="Content Placeholder 3">
            <a:extLst>
              <a:ext uri="{FF2B5EF4-FFF2-40B4-BE49-F238E27FC236}">
                <a16:creationId xmlns:a16="http://schemas.microsoft.com/office/drawing/2014/main" id="{C0531865-ADA3-40F1-808F-30F0930693FE}"/>
              </a:ext>
            </a:extLst>
          </p:cNvPr>
          <p:cNvGraphicFramePr>
            <a:graphicFrameLocks noGrp="1"/>
          </p:cNvGraphicFramePr>
          <p:nvPr>
            <p:ph idx="1"/>
            <p:extLst>
              <p:ext uri="{D42A27DB-BD31-4B8C-83A1-F6EECF244321}">
                <p14:modId xmlns:p14="http://schemas.microsoft.com/office/powerpoint/2010/main" val="2051603245"/>
              </p:ext>
            </p:extLst>
          </p:nvPr>
        </p:nvGraphicFramePr>
        <p:xfrm>
          <a:off x="1023938" y="2286000"/>
          <a:ext cx="9720262"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544233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8" name="Straight Connector 37">
            <a:extLst>
              <a:ext uri="{FF2B5EF4-FFF2-40B4-BE49-F238E27FC236}">
                <a16:creationId xmlns:a16="http://schemas.microsoft.com/office/drawing/2014/main" id="{9200C8B5-FB5A-4F8B-A9BD-693C051418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itle 4">
            <a:extLst>
              <a:ext uri="{FF2B5EF4-FFF2-40B4-BE49-F238E27FC236}">
                <a16:creationId xmlns:a16="http://schemas.microsoft.com/office/drawing/2014/main" id="{DDB6890A-A8B4-4401-80F9-F28260D5344C}"/>
              </a:ext>
            </a:extLst>
          </p:cNvPr>
          <p:cNvSpPr>
            <a:spLocks noGrp="1"/>
          </p:cNvSpPr>
          <p:nvPr>
            <p:ph type="title"/>
          </p:nvPr>
        </p:nvSpPr>
        <p:spPr>
          <a:xfrm>
            <a:off x="1024128" y="585216"/>
            <a:ext cx="3133581" cy="1499616"/>
          </a:xfrm>
        </p:spPr>
        <p:txBody>
          <a:bodyPr vert="horz" lIns="91440" tIns="45720" rIns="91440" bIns="45720" rtlCol="0" anchor="ctr">
            <a:normAutofit/>
          </a:bodyPr>
          <a:lstStyle/>
          <a:p>
            <a:r>
              <a:rPr lang="en-US" sz="3700"/>
              <a:t>Step 2 adoration and contemplation </a:t>
            </a:r>
          </a:p>
        </p:txBody>
      </p:sp>
      <p:sp>
        <p:nvSpPr>
          <p:cNvPr id="4" name="Content Placeholder 3">
            <a:extLst>
              <a:ext uri="{FF2B5EF4-FFF2-40B4-BE49-F238E27FC236}">
                <a16:creationId xmlns:a16="http://schemas.microsoft.com/office/drawing/2014/main" id="{1DF02FE7-1E82-4CBD-B7BC-B3C3D0A845D4}"/>
              </a:ext>
            </a:extLst>
          </p:cNvPr>
          <p:cNvSpPr>
            <a:spLocks noGrp="1"/>
          </p:cNvSpPr>
          <p:nvPr>
            <p:ph sz="half" idx="1"/>
          </p:nvPr>
        </p:nvSpPr>
        <p:spPr>
          <a:xfrm>
            <a:off x="1024128" y="2286000"/>
            <a:ext cx="3133580" cy="3931920"/>
          </a:xfrm>
        </p:spPr>
        <p:txBody>
          <a:bodyPr vert="horz" lIns="45720" tIns="45720" rIns="45720" bIns="45720" rtlCol="0">
            <a:normAutofit/>
          </a:bodyPr>
          <a:lstStyle/>
          <a:p>
            <a:r>
              <a:rPr lang="en-US" sz="1600"/>
              <a:t>“Of all devotions, that of adoring Jesus in the Blessed Sacrament </a:t>
            </a:r>
            <a:r>
              <a:rPr lang="en-US" sz="1600" u="sng"/>
              <a:t>is the greatest </a:t>
            </a:r>
            <a:r>
              <a:rPr lang="en-US" sz="1600"/>
              <a:t>after the sacraments, the one dearest to God and the one most helpful to us.” St. John Paul II </a:t>
            </a:r>
            <a:r>
              <a:rPr lang="en-US" sz="1600" i="1"/>
              <a:t>ENCYCLICAL ECCLESIA DE EUCHARISTIA </a:t>
            </a:r>
          </a:p>
          <a:p>
            <a:endParaRPr lang="en-US" sz="1600" b="1"/>
          </a:p>
        </p:txBody>
      </p:sp>
      <p:pic>
        <p:nvPicPr>
          <p:cNvPr id="6" name="Content Placeholder 5" descr="A close up of a restaurant&#10;&#10;Description automatically generated">
            <a:extLst>
              <a:ext uri="{FF2B5EF4-FFF2-40B4-BE49-F238E27FC236}">
                <a16:creationId xmlns:a16="http://schemas.microsoft.com/office/drawing/2014/main" id="{17CFA4F6-0ED7-4AB7-9722-59B7FC7C69B3}"/>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r="2274" b="-2"/>
          <a:stretch/>
        </p:blipFill>
        <p:spPr>
          <a:xfrm>
            <a:off x="4642342" y="1060383"/>
            <a:ext cx="6909577" cy="4737234"/>
          </a:xfrm>
          <a:prstGeom prst="rect">
            <a:avLst/>
          </a:prstGeom>
        </p:spPr>
      </p:pic>
    </p:spTree>
    <p:extLst>
      <p:ext uri="{BB962C8B-B14F-4D97-AF65-F5344CB8AC3E}">
        <p14:creationId xmlns:p14="http://schemas.microsoft.com/office/powerpoint/2010/main" val="24986985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927D39C-B599-4DD6-A721-8A5A09A8A730}"/>
              </a:ext>
            </a:extLst>
          </p:cNvPr>
          <p:cNvSpPr>
            <a:spLocks noGrp="1"/>
          </p:cNvSpPr>
          <p:nvPr>
            <p:ph type="title"/>
          </p:nvPr>
        </p:nvSpPr>
        <p:spPr>
          <a:xfrm>
            <a:off x="1024128" y="585216"/>
            <a:ext cx="8018272" cy="1499616"/>
          </a:xfrm>
        </p:spPr>
        <p:txBody>
          <a:bodyPr>
            <a:normAutofit/>
          </a:bodyPr>
          <a:lstStyle/>
          <a:p>
            <a:r>
              <a:rPr lang="en-US" dirty="0"/>
              <a:t>Step 2 Adoration and contemplation </a:t>
            </a:r>
          </a:p>
        </p:txBody>
      </p:sp>
      <p:sp>
        <p:nvSpPr>
          <p:cNvPr id="7" name="Content Placeholder 6">
            <a:extLst>
              <a:ext uri="{FF2B5EF4-FFF2-40B4-BE49-F238E27FC236}">
                <a16:creationId xmlns:a16="http://schemas.microsoft.com/office/drawing/2014/main" id="{B2ECBA7B-E7A4-41C6-A24D-E7A65EC4FEAC}"/>
              </a:ext>
            </a:extLst>
          </p:cNvPr>
          <p:cNvSpPr>
            <a:spLocks noGrp="1"/>
          </p:cNvSpPr>
          <p:nvPr>
            <p:ph idx="1"/>
          </p:nvPr>
        </p:nvSpPr>
        <p:spPr>
          <a:xfrm>
            <a:off x="1024128" y="2286000"/>
            <a:ext cx="8018271" cy="4023360"/>
          </a:xfrm>
        </p:spPr>
        <p:txBody>
          <a:bodyPr>
            <a:normAutofit/>
          </a:bodyPr>
          <a:lstStyle/>
          <a:p>
            <a:r>
              <a:rPr lang="en-US" b="1" dirty="0"/>
              <a:t>Without prolonged moments of adoration</a:t>
            </a:r>
            <a:r>
              <a:rPr lang="en-US" dirty="0"/>
              <a:t>, of prayerful encounter with the word, of sincere conversation with the Lord, our work easily becomes meaningless; we lose energy as a result of weariness and difficulties, and </a:t>
            </a:r>
            <a:r>
              <a:rPr lang="en-US" b="1" dirty="0"/>
              <a:t>our fervor dies out</a:t>
            </a:r>
            <a:r>
              <a:rPr lang="en-US" dirty="0"/>
              <a:t>. </a:t>
            </a:r>
          </a:p>
          <a:p>
            <a:r>
              <a:rPr lang="en-US" dirty="0"/>
              <a:t>The Church urgently needs the deep breath of prayer, and to my great joy groups devoted to prayer and intercession, the prayerful reading of God’s word and the perpetual adoration of the Eucharist are growing at every level of ecclesial life. Pope Francis - </a:t>
            </a:r>
            <a:r>
              <a:rPr lang="en-US" i="1" dirty="0"/>
              <a:t>EVANGELII GAUDIUM</a:t>
            </a:r>
          </a:p>
        </p:txBody>
      </p:sp>
      <p:sp>
        <p:nvSpPr>
          <p:cNvPr id="12" name="Rectangle 11">
            <a:extLst>
              <a:ext uri="{FF2B5EF4-FFF2-40B4-BE49-F238E27FC236}">
                <a16:creationId xmlns:a16="http://schemas.microsoft.com/office/drawing/2014/main" id="{77D7B666-D5E6-48CE-B26A-FB5E5C34AF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325601"/>
            <a:ext cx="2286920" cy="39080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F6EE670A-A41A-44AD-BC1C-2090365EB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4394539"/>
            <a:ext cx="2286920" cy="2029724"/>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06672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15F1CC53-719A-4763-BF30-5E25A63CEF3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7986015A-6887-4555-A89B-E8994F734D80}"/>
              </a:ext>
            </a:extLst>
          </p:cNvPr>
          <p:cNvSpPr>
            <a:spLocks noGrp="1"/>
          </p:cNvSpPr>
          <p:nvPr>
            <p:ph type="title"/>
          </p:nvPr>
        </p:nvSpPr>
        <p:spPr>
          <a:xfrm>
            <a:off x="1024128" y="585216"/>
            <a:ext cx="5902061" cy="1499616"/>
          </a:xfrm>
        </p:spPr>
        <p:txBody>
          <a:bodyPr vert="horz" lIns="91440" tIns="45720" rIns="91440" bIns="45720" rtlCol="0" anchor="ctr">
            <a:normAutofit/>
          </a:bodyPr>
          <a:lstStyle/>
          <a:p>
            <a:r>
              <a:rPr lang="en-US"/>
              <a:t>Step 2 adoration and contemplation</a:t>
            </a:r>
          </a:p>
        </p:txBody>
      </p:sp>
      <p:sp>
        <p:nvSpPr>
          <p:cNvPr id="4" name="Content Placeholder 3">
            <a:extLst>
              <a:ext uri="{FF2B5EF4-FFF2-40B4-BE49-F238E27FC236}">
                <a16:creationId xmlns:a16="http://schemas.microsoft.com/office/drawing/2014/main" id="{7B1F154B-1679-4461-9EB5-9BA1F9FCE3BD}"/>
              </a:ext>
            </a:extLst>
          </p:cNvPr>
          <p:cNvSpPr>
            <a:spLocks noGrp="1"/>
          </p:cNvSpPr>
          <p:nvPr>
            <p:ph sz="half" idx="1"/>
          </p:nvPr>
        </p:nvSpPr>
        <p:spPr>
          <a:xfrm>
            <a:off x="1024128" y="2286000"/>
            <a:ext cx="5902061" cy="3931920"/>
          </a:xfrm>
        </p:spPr>
        <p:txBody>
          <a:bodyPr vert="horz" lIns="45720" tIns="45720" rIns="45720" bIns="45720" rtlCol="0">
            <a:normAutofit/>
          </a:bodyPr>
          <a:lstStyle/>
          <a:p>
            <a:r>
              <a:rPr lang="en-US" sz="2000"/>
              <a:t>56…the </a:t>
            </a:r>
            <a:r>
              <a:rPr lang="en-US" sz="2000" i="1"/>
              <a:t>lectio divina</a:t>
            </a:r>
            <a:r>
              <a:rPr lang="en-US" sz="2000"/>
              <a:t>, </a:t>
            </a:r>
            <a:r>
              <a:rPr lang="en-US" sz="2000" b="1"/>
              <a:t>arduous mental prayer </a:t>
            </a:r>
            <a:r>
              <a:rPr lang="en-US" sz="2000"/>
              <a:t>and the spiritual retreat prescribed by particular law. (</a:t>
            </a:r>
            <a:r>
              <a:rPr lang="en-US" sz="2000" i="1"/>
              <a:t>DIRECTORY</a:t>
            </a:r>
            <a:r>
              <a:rPr lang="en-US" sz="2000"/>
              <a:t>, 56)</a:t>
            </a:r>
          </a:p>
          <a:p>
            <a:r>
              <a:rPr lang="en-US" sz="2000"/>
              <a:t>Code of Canon Law 276 [Clerics) </a:t>
            </a:r>
            <a:r>
              <a:rPr lang="en-US" sz="2000" b="1"/>
              <a:t>they are urged to engage in mental prayer regularly…</a:t>
            </a:r>
            <a:endParaRPr lang="en-US" sz="2000"/>
          </a:p>
          <a:p>
            <a:r>
              <a:rPr lang="en-US" sz="2000"/>
              <a:t>CCC 2709 What is contemplative prayer? St. Teresa answers: "</a:t>
            </a:r>
            <a:r>
              <a:rPr lang="en-US" sz="2000" b="1"/>
              <a:t>Contemplative prayer [oracion mental] in my opinion is nothing else than a close sharing between friends; it means taking time frequently to be alone with him who we know loves us." </a:t>
            </a:r>
            <a:r>
              <a:rPr lang="en-US" sz="2000"/>
              <a:t>Contemplative prayer seeks him "whom my soul loves."</a:t>
            </a:r>
          </a:p>
        </p:txBody>
      </p:sp>
      <p:pic>
        <p:nvPicPr>
          <p:cNvPr id="7" name="Content Placeholder 6" descr="A person standing in front of a building&#10;&#10;Description automatically generated">
            <a:extLst>
              <a:ext uri="{FF2B5EF4-FFF2-40B4-BE49-F238E27FC236}">
                <a16:creationId xmlns:a16="http://schemas.microsoft.com/office/drawing/2014/main" id="{A8A3CF6A-68B9-4481-BEA4-131FBED90C4A}"/>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19993" r="39494" b="1"/>
          <a:stretch/>
        </p:blipFill>
        <p:spPr>
          <a:xfrm>
            <a:off x="7552267" y="640080"/>
            <a:ext cx="3999654" cy="5577840"/>
          </a:xfrm>
          <a:prstGeom prst="rect">
            <a:avLst/>
          </a:prstGeom>
        </p:spPr>
      </p:pic>
    </p:spTree>
    <p:extLst>
      <p:ext uri="{BB962C8B-B14F-4D97-AF65-F5344CB8AC3E}">
        <p14:creationId xmlns:p14="http://schemas.microsoft.com/office/powerpoint/2010/main" val="16741213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0" name="Straight Connector 29">
            <a:extLst>
              <a:ext uri="{FF2B5EF4-FFF2-40B4-BE49-F238E27FC236}">
                <a16:creationId xmlns:a16="http://schemas.microsoft.com/office/drawing/2014/main" id="{9200C8B5-FB5A-4F8B-A9BD-693C051418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5064E157-04C6-4E64-8508-ADD81384D567}"/>
              </a:ext>
            </a:extLst>
          </p:cNvPr>
          <p:cNvSpPr>
            <a:spLocks noGrp="1"/>
          </p:cNvSpPr>
          <p:nvPr>
            <p:ph type="title"/>
          </p:nvPr>
        </p:nvSpPr>
        <p:spPr>
          <a:xfrm>
            <a:off x="1024129" y="585216"/>
            <a:ext cx="4431792" cy="1499616"/>
          </a:xfrm>
        </p:spPr>
        <p:txBody>
          <a:bodyPr vert="horz" lIns="91440" tIns="45720" rIns="91440" bIns="45720" rtlCol="0" anchor="ctr">
            <a:normAutofit/>
          </a:bodyPr>
          <a:lstStyle/>
          <a:p>
            <a:r>
              <a:rPr lang="en-US" sz="3500"/>
              <a:t>Step 3 prayerful study and prayer with the word of god (</a:t>
            </a:r>
            <a:r>
              <a:rPr lang="en-US" sz="3500" i="1"/>
              <a:t>lectio divina</a:t>
            </a:r>
            <a:r>
              <a:rPr lang="en-US" sz="3500"/>
              <a:t>)</a:t>
            </a:r>
          </a:p>
        </p:txBody>
      </p:sp>
      <p:sp>
        <p:nvSpPr>
          <p:cNvPr id="4" name="Content Placeholder 3">
            <a:extLst>
              <a:ext uri="{FF2B5EF4-FFF2-40B4-BE49-F238E27FC236}">
                <a16:creationId xmlns:a16="http://schemas.microsoft.com/office/drawing/2014/main" id="{8C32622B-800F-40B8-BBF9-341008F008CA}"/>
              </a:ext>
            </a:extLst>
          </p:cNvPr>
          <p:cNvSpPr>
            <a:spLocks noGrp="1"/>
          </p:cNvSpPr>
          <p:nvPr>
            <p:ph sz="half" idx="1"/>
          </p:nvPr>
        </p:nvSpPr>
        <p:spPr>
          <a:xfrm>
            <a:off x="1024128" y="2286000"/>
            <a:ext cx="4429615" cy="3931920"/>
          </a:xfrm>
        </p:spPr>
        <p:txBody>
          <a:bodyPr vert="horz" lIns="45720" tIns="45720" rIns="45720" bIns="45720" rtlCol="0">
            <a:normAutofit/>
          </a:bodyPr>
          <a:lstStyle/>
          <a:p>
            <a:r>
              <a:rPr lang="en-US" sz="2000" b="1"/>
              <a:t>Another characteristic element of diaconal spirituality is the Word of God</a:t>
            </a:r>
            <a:r>
              <a:rPr lang="en-US" sz="2000"/>
              <a:t>, of which the deacon is called to be an </a:t>
            </a:r>
            <a:r>
              <a:rPr lang="en-US" sz="2000" b="1"/>
              <a:t>authoritative preacher</a:t>
            </a:r>
            <a:r>
              <a:rPr lang="en-US" sz="2000"/>
              <a:t>, believing what he proclaims, teaching what he believes, living what he teaches. The candidate must therefore learn to know the Word of God ever more deeply and to seek in it </a:t>
            </a:r>
            <a:r>
              <a:rPr lang="en-US" sz="2000" b="1"/>
              <a:t>constant nourishment for his spiritual life by means of its loving and thorough study and the daily exercise of lectio divina. (</a:t>
            </a:r>
            <a:r>
              <a:rPr lang="en-US" sz="2000" i="1"/>
              <a:t>BASIC NORMS</a:t>
            </a:r>
            <a:r>
              <a:rPr lang="en-US" sz="2000"/>
              <a:t>, 74)</a:t>
            </a:r>
          </a:p>
          <a:p>
            <a:endParaRPr lang="en-US" sz="2000" b="1"/>
          </a:p>
        </p:txBody>
      </p:sp>
      <p:pic>
        <p:nvPicPr>
          <p:cNvPr id="7" name="Content Placeholder 6" descr="A picture containing indoor, table, sitting, book&#10;&#10;Description automatically generated">
            <a:extLst>
              <a:ext uri="{FF2B5EF4-FFF2-40B4-BE49-F238E27FC236}">
                <a16:creationId xmlns:a16="http://schemas.microsoft.com/office/drawing/2014/main" id="{FFDDE5EC-1041-4610-A995-B7DEDC1A93C4}"/>
              </a:ext>
            </a:extLst>
          </p:cNvPr>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t="839" r="1" b="21573"/>
          <a:stretch/>
        </p:blipFill>
        <p:spPr>
          <a:xfrm>
            <a:off x="6096000" y="1841556"/>
            <a:ext cx="5455921" cy="3174888"/>
          </a:xfrm>
          <a:prstGeom prst="rect">
            <a:avLst/>
          </a:prstGeom>
        </p:spPr>
      </p:pic>
    </p:spTree>
    <p:extLst>
      <p:ext uri="{BB962C8B-B14F-4D97-AF65-F5344CB8AC3E}">
        <p14:creationId xmlns:p14="http://schemas.microsoft.com/office/powerpoint/2010/main" val="33965544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C388F14-99E1-4250-AFC6-938418D52655}"/>
              </a:ext>
            </a:extLst>
          </p:cNvPr>
          <p:cNvSpPr>
            <a:spLocks noGrp="1"/>
          </p:cNvSpPr>
          <p:nvPr>
            <p:ph type="title"/>
          </p:nvPr>
        </p:nvSpPr>
        <p:spPr>
          <a:xfrm>
            <a:off x="1024128" y="585216"/>
            <a:ext cx="8018272" cy="1499616"/>
          </a:xfrm>
        </p:spPr>
        <p:txBody>
          <a:bodyPr vert="horz" lIns="91440" tIns="45720" rIns="91440" bIns="45720" rtlCol="0">
            <a:normAutofit/>
          </a:bodyPr>
          <a:lstStyle/>
          <a:p>
            <a:r>
              <a:rPr lang="en-US" dirty="0"/>
              <a:t>Step 3 lectio </a:t>
            </a:r>
            <a:r>
              <a:rPr lang="en-US" dirty="0" err="1"/>
              <a:t>divina</a:t>
            </a:r>
            <a:r>
              <a:rPr lang="en-US" dirty="0"/>
              <a:t> </a:t>
            </a:r>
          </a:p>
        </p:txBody>
      </p:sp>
      <p:sp>
        <p:nvSpPr>
          <p:cNvPr id="15" name="Content Placeholder 3">
            <a:extLst>
              <a:ext uri="{FF2B5EF4-FFF2-40B4-BE49-F238E27FC236}">
                <a16:creationId xmlns:a16="http://schemas.microsoft.com/office/drawing/2014/main" id="{F98435FB-A59C-4BF3-9CDE-3E45C5231B65}"/>
              </a:ext>
            </a:extLst>
          </p:cNvPr>
          <p:cNvSpPr>
            <a:spLocks noGrp="1"/>
          </p:cNvSpPr>
          <p:nvPr>
            <p:ph idx="1"/>
          </p:nvPr>
        </p:nvSpPr>
        <p:spPr>
          <a:xfrm>
            <a:off x="1024128" y="2286000"/>
            <a:ext cx="8018271" cy="4023360"/>
          </a:xfrm>
        </p:spPr>
        <p:txBody>
          <a:bodyPr vert="horz" lIns="45720" tIns="45720" rIns="45720" bIns="45720" rtlCol="0">
            <a:normAutofit/>
          </a:bodyPr>
          <a:lstStyle/>
          <a:p>
            <a:r>
              <a:rPr lang="en-US" dirty="0"/>
              <a:t>The deacon shall always remain faithful to the Lord's command: “But watch at all times, praying that you may have strength to escape all these things that will take place, and to stand before the Son of man” (Lk 21:36 cf. Phil 4:6-7). </a:t>
            </a:r>
          </a:p>
          <a:p>
            <a:r>
              <a:rPr lang="en-US" dirty="0"/>
              <a:t>Prayer, which is a personal dialogue with God, confers the strength needed to follow Christ and serve the brethren. In the light of this certainty, deacons should form themselves according to the various types of prayer: the celebration of the Liturgy of the Hours…should inform their whole prayer life since deacons, as ministers, intercede for the entire Church. Such prayer is carried over into the </a:t>
            </a:r>
            <a:r>
              <a:rPr lang="en-US" b="1" dirty="0"/>
              <a:t>lectio </a:t>
            </a:r>
            <a:r>
              <a:rPr lang="en-US" b="1" dirty="0" err="1"/>
              <a:t>divina</a:t>
            </a:r>
            <a:r>
              <a:rPr lang="en-US" dirty="0"/>
              <a:t>… (DIRECTORY, 56)</a:t>
            </a:r>
          </a:p>
          <a:p>
            <a:endParaRPr lang="en-US" b="1" dirty="0"/>
          </a:p>
        </p:txBody>
      </p:sp>
      <p:sp>
        <p:nvSpPr>
          <p:cNvPr id="16" name="Rectangle 15">
            <a:extLst>
              <a:ext uri="{FF2B5EF4-FFF2-40B4-BE49-F238E27FC236}">
                <a16:creationId xmlns:a16="http://schemas.microsoft.com/office/drawing/2014/main" id="{77D7B666-D5E6-48CE-B26A-FB5E5C34AF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325601"/>
            <a:ext cx="2286920" cy="39080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F6EE670A-A41A-44AD-BC1C-2090365EB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4394539"/>
            <a:ext cx="2286920" cy="2029724"/>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78856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15F1CC53-719A-4763-BF30-5E25A63CEF3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6B6B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E92D4CB1-C7BD-4346-B9D8-D83066E3D3C4}"/>
              </a:ext>
            </a:extLst>
          </p:cNvPr>
          <p:cNvSpPr>
            <a:spLocks noGrp="1"/>
          </p:cNvSpPr>
          <p:nvPr>
            <p:ph type="title"/>
          </p:nvPr>
        </p:nvSpPr>
        <p:spPr>
          <a:xfrm>
            <a:off x="524256" y="4767072"/>
            <a:ext cx="6594189" cy="1625210"/>
          </a:xfrm>
        </p:spPr>
        <p:txBody>
          <a:bodyPr vert="horz" lIns="91440" tIns="45720" rIns="91440" bIns="45720" rtlCol="0" anchor="ctr">
            <a:normAutofit/>
          </a:bodyPr>
          <a:lstStyle/>
          <a:p>
            <a:pPr algn="r"/>
            <a:r>
              <a:rPr lang="en-US">
                <a:solidFill>
                  <a:srgbClr val="FFFFFF"/>
                </a:solidFill>
              </a:rPr>
              <a:t>Step 3 lectio divina </a:t>
            </a:r>
          </a:p>
        </p:txBody>
      </p:sp>
      <p:pic>
        <p:nvPicPr>
          <p:cNvPr id="12" name="Content Placeholder 11" descr="A person wearing a costume&#10;&#10;Description automatically generated">
            <a:extLst>
              <a:ext uri="{FF2B5EF4-FFF2-40B4-BE49-F238E27FC236}">
                <a16:creationId xmlns:a16="http://schemas.microsoft.com/office/drawing/2014/main" id="{4207A5B9-7F21-40AA-8A3A-8484ABE379D6}"/>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t="11024" r="1" b="14847"/>
          <a:stretch/>
        </p:blipFill>
        <p:spPr>
          <a:xfrm>
            <a:off x="327547" y="321733"/>
            <a:ext cx="7058306" cy="4107392"/>
          </a:xfrm>
          <a:prstGeom prst="rect">
            <a:avLst/>
          </a:prstGeom>
        </p:spPr>
      </p:pic>
      <p:sp>
        <p:nvSpPr>
          <p:cNvPr id="21" name="Rectangle 20">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7DAEF053-340A-467E-9DFE-5D653C401768}"/>
              </a:ext>
            </a:extLst>
          </p:cNvPr>
          <p:cNvSpPr>
            <a:spLocks noGrp="1"/>
          </p:cNvSpPr>
          <p:nvPr>
            <p:ph sz="half" idx="1"/>
          </p:nvPr>
        </p:nvSpPr>
        <p:spPr>
          <a:xfrm>
            <a:off x="8029319" y="917725"/>
            <a:ext cx="3424739" cy="4852362"/>
          </a:xfrm>
        </p:spPr>
        <p:txBody>
          <a:bodyPr vert="horz" lIns="45720" tIns="45720" rIns="45720" bIns="45720" rtlCol="0" anchor="ctr">
            <a:normAutofit/>
          </a:bodyPr>
          <a:lstStyle/>
          <a:p>
            <a:r>
              <a:rPr lang="en-US">
                <a:solidFill>
                  <a:srgbClr val="FFFFFF"/>
                </a:solidFill>
              </a:rPr>
              <a:t>For this reason, the privileged place for the prayerful reading of sacred Scripture is the liturgy, and particularly the Eucharist… (Pope Benedict XVI - </a:t>
            </a:r>
            <a:r>
              <a:rPr lang="en-US" i="1">
                <a:solidFill>
                  <a:srgbClr val="FFFFFF"/>
                </a:solidFill>
              </a:rPr>
              <a:t>VERBUM DOMINI</a:t>
            </a:r>
            <a:r>
              <a:rPr lang="en-US">
                <a:solidFill>
                  <a:srgbClr val="FFFFFF"/>
                </a:solidFill>
              </a:rPr>
              <a:t>)</a:t>
            </a:r>
          </a:p>
          <a:p>
            <a:r>
              <a:rPr lang="en-US" i="1">
                <a:solidFill>
                  <a:srgbClr val="FFFFFF"/>
                </a:solidFill>
              </a:rPr>
              <a:t>Dei Verbum</a:t>
            </a:r>
            <a:r>
              <a:rPr lang="en-US">
                <a:solidFill>
                  <a:srgbClr val="FFFFFF"/>
                </a:solidFill>
              </a:rPr>
              <a:t>: “Let the faithful go gladly to the sacred text itself, whether in the sacred liturgy, which is full of the divine words…”</a:t>
            </a:r>
          </a:p>
        </p:txBody>
      </p:sp>
    </p:spTree>
    <p:extLst>
      <p:ext uri="{BB962C8B-B14F-4D97-AF65-F5344CB8AC3E}">
        <p14:creationId xmlns:p14="http://schemas.microsoft.com/office/powerpoint/2010/main" val="39221297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78E87BF-32B1-4CC7-AEF8-1472C3E37689}"/>
              </a:ext>
            </a:extLst>
          </p:cNvPr>
          <p:cNvSpPr>
            <a:spLocks noGrp="1"/>
          </p:cNvSpPr>
          <p:nvPr>
            <p:ph type="title"/>
          </p:nvPr>
        </p:nvSpPr>
        <p:spPr>
          <a:xfrm>
            <a:off x="1024128" y="585216"/>
            <a:ext cx="9720072" cy="1499616"/>
          </a:xfrm>
        </p:spPr>
        <p:txBody>
          <a:bodyPr vert="horz" lIns="91440" tIns="45720" rIns="91440" bIns="45720" rtlCol="0">
            <a:normAutofit/>
          </a:bodyPr>
          <a:lstStyle/>
          <a:p>
            <a:r>
              <a:rPr lang="en-US" dirty="0"/>
              <a:t>Step 4 liturgy of the hours </a:t>
            </a:r>
          </a:p>
        </p:txBody>
      </p:sp>
      <p:graphicFrame>
        <p:nvGraphicFramePr>
          <p:cNvPr id="13" name="Content Placeholder 3">
            <a:extLst>
              <a:ext uri="{FF2B5EF4-FFF2-40B4-BE49-F238E27FC236}">
                <a16:creationId xmlns:a16="http://schemas.microsoft.com/office/drawing/2014/main" id="{D3588B2F-55EC-4599-AB44-77EA849548E9}"/>
              </a:ext>
            </a:extLst>
          </p:cNvPr>
          <p:cNvGraphicFramePr>
            <a:graphicFrameLocks noGrp="1"/>
          </p:cNvGraphicFramePr>
          <p:nvPr>
            <p:ph idx="1"/>
            <p:extLst>
              <p:ext uri="{D42A27DB-BD31-4B8C-83A1-F6EECF244321}">
                <p14:modId xmlns:p14="http://schemas.microsoft.com/office/powerpoint/2010/main" val="367405473"/>
              </p:ext>
            </p:extLst>
          </p:nvPr>
        </p:nvGraphicFramePr>
        <p:xfrm>
          <a:off x="1023938" y="2286000"/>
          <a:ext cx="9720262"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917864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BD5FCEB-CACF-474F-8E42-9EF57BF65D54}"/>
              </a:ext>
            </a:extLst>
          </p:cNvPr>
          <p:cNvSpPr>
            <a:spLocks noGrp="1"/>
          </p:cNvSpPr>
          <p:nvPr>
            <p:ph type="title"/>
          </p:nvPr>
        </p:nvSpPr>
        <p:spPr>
          <a:xfrm>
            <a:off x="1024128" y="585216"/>
            <a:ext cx="9720072" cy="1499616"/>
          </a:xfrm>
        </p:spPr>
        <p:txBody>
          <a:bodyPr vert="horz" lIns="91440" tIns="45720" rIns="91440" bIns="45720" rtlCol="0">
            <a:normAutofit/>
          </a:bodyPr>
          <a:lstStyle/>
          <a:p>
            <a:r>
              <a:rPr lang="en-US" dirty="0"/>
              <a:t>Step 4 liturgy of the hours </a:t>
            </a:r>
          </a:p>
        </p:txBody>
      </p:sp>
      <p:graphicFrame>
        <p:nvGraphicFramePr>
          <p:cNvPr id="13" name="Content Placeholder 3">
            <a:extLst>
              <a:ext uri="{FF2B5EF4-FFF2-40B4-BE49-F238E27FC236}">
                <a16:creationId xmlns:a16="http://schemas.microsoft.com/office/drawing/2014/main" id="{A0567E37-C91B-4603-94C0-968490890C3A}"/>
              </a:ext>
            </a:extLst>
          </p:cNvPr>
          <p:cNvGraphicFramePr>
            <a:graphicFrameLocks noGrp="1"/>
          </p:cNvGraphicFramePr>
          <p:nvPr>
            <p:ph idx="1"/>
            <p:extLst>
              <p:ext uri="{D42A27DB-BD31-4B8C-83A1-F6EECF244321}">
                <p14:modId xmlns:p14="http://schemas.microsoft.com/office/powerpoint/2010/main" val="1118615637"/>
              </p:ext>
            </p:extLst>
          </p:nvPr>
        </p:nvGraphicFramePr>
        <p:xfrm>
          <a:off x="1023938" y="2286000"/>
          <a:ext cx="9720262"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436577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9" name="Straight Connector 38">
            <a:extLst>
              <a:ext uri="{FF2B5EF4-FFF2-40B4-BE49-F238E27FC236}">
                <a16:creationId xmlns:a16="http://schemas.microsoft.com/office/drawing/2014/main" id="{15F1CC53-719A-4763-BF30-5E25A63CEF3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BE27F9A4-A1EB-4193-AB95-DEE0EED148D7}"/>
              </a:ext>
            </a:extLst>
          </p:cNvPr>
          <p:cNvSpPr>
            <a:spLocks noGrp="1"/>
          </p:cNvSpPr>
          <p:nvPr>
            <p:ph type="title"/>
          </p:nvPr>
        </p:nvSpPr>
        <p:spPr>
          <a:xfrm>
            <a:off x="1024128" y="585216"/>
            <a:ext cx="6066818" cy="1499616"/>
          </a:xfrm>
        </p:spPr>
        <p:txBody>
          <a:bodyPr vert="horz" lIns="91440" tIns="45720" rIns="91440" bIns="45720" rtlCol="0" anchor="ctr">
            <a:normAutofit/>
          </a:bodyPr>
          <a:lstStyle/>
          <a:p>
            <a:r>
              <a:rPr lang="en-US"/>
              <a:t>Pope Francis, On the call to holiness, 147</a:t>
            </a:r>
          </a:p>
        </p:txBody>
      </p:sp>
      <p:sp>
        <p:nvSpPr>
          <p:cNvPr id="5" name="Content Placeholder 4">
            <a:extLst>
              <a:ext uri="{FF2B5EF4-FFF2-40B4-BE49-F238E27FC236}">
                <a16:creationId xmlns:a16="http://schemas.microsoft.com/office/drawing/2014/main" id="{3D0F1005-E85A-4DF3-A383-6CA05176C8AC}"/>
              </a:ext>
            </a:extLst>
          </p:cNvPr>
          <p:cNvSpPr>
            <a:spLocks noGrp="1"/>
          </p:cNvSpPr>
          <p:nvPr>
            <p:ph sz="half" idx="1"/>
          </p:nvPr>
        </p:nvSpPr>
        <p:spPr>
          <a:xfrm>
            <a:off x="1024128" y="2286000"/>
            <a:ext cx="6066818" cy="4023360"/>
          </a:xfrm>
        </p:spPr>
        <p:txBody>
          <a:bodyPr vert="horz" lIns="45720" tIns="45720" rIns="45720" bIns="45720" rtlCol="0">
            <a:normAutofit/>
          </a:bodyPr>
          <a:lstStyle/>
          <a:p>
            <a:r>
              <a:rPr lang="en-US"/>
              <a:t>Holiness consists in a habitual openness to the transcendent, expressed in </a:t>
            </a:r>
            <a:r>
              <a:rPr lang="en-US" b="1"/>
              <a:t>prayer and adoration</a:t>
            </a:r>
            <a:r>
              <a:rPr lang="en-US"/>
              <a:t>. The saints are distinguished by a spirit of prayer and a need for communion with God. They find an exclusive concern with this world to be narrow and stifling, and, amid their own concerns and commitments, they long for God, losing themselves in praise and contemplation of the Lord. </a:t>
            </a:r>
            <a:r>
              <a:rPr lang="en-US" b="1"/>
              <a:t>I do not believe in holiness without praye</a:t>
            </a:r>
            <a:r>
              <a:rPr lang="en-US"/>
              <a:t>r… </a:t>
            </a:r>
          </a:p>
        </p:txBody>
      </p:sp>
      <p:pic>
        <p:nvPicPr>
          <p:cNvPr id="14" name="Content Placeholder 13" descr="A person wearing a wedding dress&#10;&#10;Description automatically generated">
            <a:extLst>
              <a:ext uri="{FF2B5EF4-FFF2-40B4-BE49-F238E27FC236}">
                <a16:creationId xmlns:a16="http://schemas.microsoft.com/office/drawing/2014/main" id="{CB5CEFD8-0651-4313-B4DB-058D9BA2FA4A}"/>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30971" r="25730"/>
          <a:stretch/>
        </p:blipFill>
        <p:spPr>
          <a:xfrm>
            <a:off x="7552266" y="10"/>
            <a:ext cx="4639734" cy="6857990"/>
          </a:xfrm>
          <a:prstGeom prst="rect">
            <a:avLst/>
          </a:prstGeom>
        </p:spPr>
      </p:pic>
    </p:spTree>
    <p:extLst>
      <p:ext uri="{BB962C8B-B14F-4D97-AF65-F5344CB8AC3E}">
        <p14:creationId xmlns:p14="http://schemas.microsoft.com/office/powerpoint/2010/main" val="32688715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F0C83FA-B5A2-46BB-A73D-85AD9701C5F5}"/>
              </a:ext>
            </a:extLst>
          </p:cNvPr>
          <p:cNvSpPr>
            <a:spLocks noGrp="1"/>
          </p:cNvSpPr>
          <p:nvPr>
            <p:ph type="title"/>
          </p:nvPr>
        </p:nvSpPr>
        <p:spPr>
          <a:xfrm>
            <a:off x="1024128" y="585216"/>
            <a:ext cx="8018272" cy="1499616"/>
          </a:xfrm>
        </p:spPr>
        <p:txBody>
          <a:bodyPr vert="horz" lIns="91440" tIns="45720" rIns="91440" bIns="45720" rtlCol="0" anchor="ctr">
            <a:normAutofit/>
          </a:bodyPr>
          <a:lstStyle/>
          <a:p>
            <a:r>
              <a:rPr lang="en-US" dirty="0"/>
              <a:t>Step 4 liturgy of the hours </a:t>
            </a:r>
          </a:p>
        </p:txBody>
      </p:sp>
      <p:sp>
        <p:nvSpPr>
          <p:cNvPr id="4" name="Content Placeholder 3">
            <a:extLst>
              <a:ext uri="{FF2B5EF4-FFF2-40B4-BE49-F238E27FC236}">
                <a16:creationId xmlns:a16="http://schemas.microsoft.com/office/drawing/2014/main" id="{58D4F745-3FCF-4396-A601-E494CFCCBAC1}"/>
              </a:ext>
            </a:extLst>
          </p:cNvPr>
          <p:cNvSpPr>
            <a:spLocks noGrp="1"/>
          </p:cNvSpPr>
          <p:nvPr>
            <p:ph idx="1"/>
          </p:nvPr>
        </p:nvSpPr>
        <p:spPr>
          <a:xfrm>
            <a:off x="1024128" y="2286000"/>
            <a:ext cx="8018271" cy="4023360"/>
          </a:xfrm>
        </p:spPr>
        <p:txBody>
          <a:bodyPr vert="horz" lIns="45720" tIns="45720" rIns="45720" bIns="45720" rtlCol="0">
            <a:normAutofit/>
          </a:bodyPr>
          <a:lstStyle/>
          <a:p>
            <a:r>
              <a:rPr lang="en-US" b="1" dirty="0"/>
              <a:t>Our sanctification is accomplished and worship is offered to God in the liturgy of the hours </a:t>
            </a:r>
            <a:r>
              <a:rPr lang="en-US" dirty="0"/>
              <a:t>in such a way that an exchange or dialogue is set up between God and us, in which "God is speaking to his people ... and his people are responding to him by both song and prayer." (</a:t>
            </a:r>
            <a:r>
              <a:rPr lang="en-US" i="1" dirty="0"/>
              <a:t>General Instruction of the Liturgy of the Hours, 14)</a:t>
            </a:r>
          </a:p>
        </p:txBody>
      </p:sp>
      <p:sp>
        <p:nvSpPr>
          <p:cNvPr id="9" name="Rectangle 8">
            <a:extLst>
              <a:ext uri="{FF2B5EF4-FFF2-40B4-BE49-F238E27FC236}">
                <a16:creationId xmlns:a16="http://schemas.microsoft.com/office/drawing/2014/main" id="{77D7B666-D5E6-48CE-B26A-FB5E5C34AF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325601"/>
            <a:ext cx="2286920" cy="39080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F6EE670A-A41A-44AD-BC1C-2090365EB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4394539"/>
            <a:ext cx="2286920" cy="2029724"/>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53719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83367D0-B356-4B22-905D-CEA3B682C095}"/>
              </a:ext>
            </a:extLst>
          </p:cNvPr>
          <p:cNvSpPr>
            <a:spLocks noGrp="1"/>
          </p:cNvSpPr>
          <p:nvPr>
            <p:ph type="title"/>
          </p:nvPr>
        </p:nvSpPr>
        <p:spPr>
          <a:xfrm>
            <a:off x="1024128" y="585216"/>
            <a:ext cx="6066818" cy="1499616"/>
          </a:xfrm>
        </p:spPr>
        <p:txBody>
          <a:bodyPr vert="horz" lIns="91440" tIns="45720" rIns="91440" bIns="45720" rtlCol="0">
            <a:normAutofit/>
          </a:bodyPr>
          <a:lstStyle/>
          <a:p>
            <a:r>
              <a:rPr lang="en-US" dirty="0"/>
              <a:t>Step 4 liturgy of the hours </a:t>
            </a:r>
            <a:endParaRPr lang="en-US"/>
          </a:p>
        </p:txBody>
      </p:sp>
      <p:sp>
        <p:nvSpPr>
          <p:cNvPr id="4" name="Content Placeholder 3">
            <a:extLst>
              <a:ext uri="{FF2B5EF4-FFF2-40B4-BE49-F238E27FC236}">
                <a16:creationId xmlns:a16="http://schemas.microsoft.com/office/drawing/2014/main" id="{925355E6-6E77-4BA3-9E2A-17988794269A}"/>
              </a:ext>
            </a:extLst>
          </p:cNvPr>
          <p:cNvSpPr>
            <a:spLocks noGrp="1"/>
          </p:cNvSpPr>
          <p:nvPr>
            <p:ph idx="1"/>
          </p:nvPr>
        </p:nvSpPr>
        <p:spPr>
          <a:xfrm>
            <a:off x="1024128" y="2286000"/>
            <a:ext cx="6066818" cy="4023360"/>
          </a:xfrm>
        </p:spPr>
        <p:txBody>
          <a:bodyPr vert="horz" lIns="45720" tIns="45720" rIns="45720" bIns="45720" rtlCol="0">
            <a:normAutofit/>
          </a:bodyPr>
          <a:lstStyle/>
          <a:p>
            <a:r>
              <a:rPr lang="en-US" b="1" dirty="0"/>
              <a:t>Those taking part in the liturgy of the hours have access to holiness of the richest kind </a:t>
            </a:r>
            <a:r>
              <a:rPr lang="en-US" dirty="0"/>
              <a:t>through the life-giving word of God, which in this liturgy receives great emphasis. (</a:t>
            </a:r>
            <a:r>
              <a:rPr lang="en-US" i="1" dirty="0"/>
              <a:t>General Instruction of the Liturgy of the Hours, 14)</a:t>
            </a:r>
          </a:p>
        </p:txBody>
      </p:sp>
      <p:pic>
        <p:nvPicPr>
          <p:cNvPr id="20" name="Picture 19" descr="Analogue wall clock">
            <a:extLst>
              <a:ext uri="{FF2B5EF4-FFF2-40B4-BE49-F238E27FC236}">
                <a16:creationId xmlns:a16="http://schemas.microsoft.com/office/drawing/2014/main" id="{2CC9D013-C73F-59E5-8FA7-F4DA8D5FA667}"/>
              </a:ext>
            </a:extLst>
          </p:cNvPr>
          <p:cNvPicPr>
            <a:picLocks noChangeAspect="1"/>
          </p:cNvPicPr>
          <p:nvPr/>
        </p:nvPicPr>
        <p:blipFill rotWithShape="1">
          <a:blip r:embed="rId2"/>
          <a:srcRect l="20598" r="34412"/>
          <a:stretch/>
        </p:blipFill>
        <p:spPr>
          <a:xfrm>
            <a:off x="7552266" y="10"/>
            <a:ext cx="4639733" cy="6857990"/>
          </a:xfrm>
          <a:prstGeom prst="rect">
            <a:avLst/>
          </a:prstGeom>
        </p:spPr>
      </p:pic>
    </p:spTree>
    <p:extLst>
      <p:ext uri="{BB962C8B-B14F-4D97-AF65-F5344CB8AC3E}">
        <p14:creationId xmlns:p14="http://schemas.microsoft.com/office/powerpoint/2010/main" val="16488455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AD44D70-3B8A-4563-89A2-3FEA7B2C9610}"/>
              </a:ext>
            </a:extLst>
          </p:cNvPr>
          <p:cNvSpPr>
            <a:spLocks noGrp="1"/>
          </p:cNvSpPr>
          <p:nvPr>
            <p:ph type="title"/>
          </p:nvPr>
        </p:nvSpPr>
        <p:spPr>
          <a:xfrm>
            <a:off x="1024128" y="585216"/>
            <a:ext cx="8018272" cy="1499616"/>
          </a:xfrm>
        </p:spPr>
        <p:txBody>
          <a:bodyPr vert="horz" lIns="91440" tIns="45720" rIns="91440" bIns="45720" rtlCol="0">
            <a:normAutofit/>
          </a:bodyPr>
          <a:lstStyle/>
          <a:p>
            <a:r>
              <a:rPr lang="en-US" dirty="0"/>
              <a:t>Step 5 daily rosary</a:t>
            </a:r>
            <a:endParaRPr lang="en-US"/>
          </a:p>
        </p:txBody>
      </p:sp>
      <p:sp>
        <p:nvSpPr>
          <p:cNvPr id="4" name="Content Placeholder 3">
            <a:extLst>
              <a:ext uri="{FF2B5EF4-FFF2-40B4-BE49-F238E27FC236}">
                <a16:creationId xmlns:a16="http://schemas.microsoft.com/office/drawing/2014/main" id="{9FC52D60-4325-4416-9F79-5E1500BD0B6E}"/>
              </a:ext>
            </a:extLst>
          </p:cNvPr>
          <p:cNvSpPr>
            <a:spLocks noGrp="1"/>
          </p:cNvSpPr>
          <p:nvPr>
            <p:ph idx="1"/>
          </p:nvPr>
        </p:nvSpPr>
        <p:spPr>
          <a:xfrm>
            <a:off x="1024128" y="2286000"/>
            <a:ext cx="8018271" cy="4023360"/>
          </a:xfrm>
        </p:spPr>
        <p:txBody>
          <a:bodyPr vert="horz" lIns="45720" tIns="45720" rIns="45720" bIns="45720" rtlCol="0">
            <a:normAutofit/>
          </a:bodyPr>
          <a:lstStyle/>
          <a:p>
            <a:r>
              <a:rPr lang="en-US" sz="2000" b="1" dirty="0"/>
              <a:t>The element which most characterizes diaconal spirituality is the discovery of and sharing in the love of Christ the servant, who came not to be served but to serve.</a:t>
            </a:r>
            <a:r>
              <a:rPr lang="en-US" sz="2000" dirty="0"/>
              <a:t> </a:t>
            </a:r>
          </a:p>
          <a:p>
            <a:r>
              <a:rPr lang="en-US" sz="2000" dirty="0"/>
              <a:t>The candidate must therefore be helped progressively to acquire those attitudes which are specifically diaconal, though not exclusively so, such as simplicity of heart, total giving of self and disinterest for self, humble and helpful love for the brothers and sisters, especially the poorest, the suffering and the most needy, the choice of a life-style of sharing and poverty. </a:t>
            </a:r>
          </a:p>
          <a:p>
            <a:r>
              <a:rPr lang="en-US" sz="2000" b="1" dirty="0"/>
              <a:t>Let Mary, the handmaid of the Lord, be present on this journey and be invoked as mother and </a:t>
            </a:r>
            <a:r>
              <a:rPr lang="en-US" sz="2000" b="1" i="1" dirty="0" err="1"/>
              <a:t>auxiliatrix</a:t>
            </a:r>
            <a:r>
              <a:rPr lang="en-US" sz="2000" b="1" dirty="0"/>
              <a:t> in the daily recitation of the Rosary. (</a:t>
            </a:r>
            <a:r>
              <a:rPr lang="en-US" sz="2000" dirty="0"/>
              <a:t>BASIC NORMS, 72)</a:t>
            </a:r>
          </a:p>
        </p:txBody>
      </p:sp>
      <p:sp>
        <p:nvSpPr>
          <p:cNvPr id="23" name="Rectangle 22">
            <a:extLst>
              <a:ext uri="{FF2B5EF4-FFF2-40B4-BE49-F238E27FC236}">
                <a16:creationId xmlns:a16="http://schemas.microsoft.com/office/drawing/2014/main" id="{77D7B666-D5E6-48CE-B26A-FB5E5C34AF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325601"/>
            <a:ext cx="2286920" cy="39080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F6EE670A-A41A-44AD-BC1C-2090365EB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4394539"/>
            <a:ext cx="2286920" cy="2029724"/>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42321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A1C392C-7188-4335-B992-ED933CFF46B3}"/>
              </a:ext>
            </a:extLst>
          </p:cNvPr>
          <p:cNvSpPr>
            <a:spLocks noGrp="1"/>
          </p:cNvSpPr>
          <p:nvPr>
            <p:ph type="title"/>
          </p:nvPr>
        </p:nvSpPr>
        <p:spPr>
          <a:xfrm>
            <a:off x="1024128" y="585216"/>
            <a:ext cx="8018272" cy="1499616"/>
          </a:xfrm>
        </p:spPr>
        <p:txBody>
          <a:bodyPr vert="horz" lIns="91440" tIns="45720" rIns="91440" bIns="45720" rtlCol="0">
            <a:normAutofit/>
          </a:bodyPr>
          <a:lstStyle/>
          <a:p>
            <a:r>
              <a:rPr lang="en-US" dirty="0"/>
              <a:t>Step 5 daily rosary</a:t>
            </a:r>
            <a:endParaRPr lang="en-US"/>
          </a:p>
        </p:txBody>
      </p:sp>
      <p:sp>
        <p:nvSpPr>
          <p:cNvPr id="4" name="Content Placeholder 3">
            <a:extLst>
              <a:ext uri="{FF2B5EF4-FFF2-40B4-BE49-F238E27FC236}">
                <a16:creationId xmlns:a16="http://schemas.microsoft.com/office/drawing/2014/main" id="{EEC501AA-64C1-4F60-8273-3B3F4208BE37}"/>
              </a:ext>
            </a:extLst>
          </p:cNvPr>
          <p:cNvSpPr>
            <a:spLocks noGrp="1"/>
          </p:cNvSpPr>
          <p:nvPr>
            <p:ph idx="1"/>
          </p:nvPr>
        </p:nvSpPr>
        <p:spPr>
          <a:xfrm>
            <a:off x="1024128" y="2286000"/>
            <a:ext cx="8018271" cy="4023360"/>
          </a:xfrm>
        </p:spPr>
        <p:txBody>
          <a:bodyPr vert="horz" lIns="45720" tIns="45720" rIns="45720" bIns="45720" rtlCol="0">
            <a:normAutofit/>
          </a:bodyPr>
          <a:lstStyle/>
          <a:p>
            <a:pPr marL="0" indent="0">
              <a:buNone/>
            </a:pPr>
            <a:r>
              <a:rPr lang="en-US" sz="1900"/>
              <a:t>…Love for Christ and for His Church is profoundly linked to love of the Blessed Virgin Mary, handmaid of the Lord. With her unique title of Mother, </a:t>
            </a:r>
            <a:r>
              <a:rPr lang="en-US" sz="1900" b="1"/>
              <a:t>she was the selfless helper of her divine Son's </a:t>
            </a:r>
            <a:r>
              <a:rPr lang="en-US" sz="1900" b="1" err="1"/>
              <a:t>diaconia</a:t>
            </a:r>
            <a:r>
              <a:rPr lang="en-US" sz="1900"/>
              <a:t> (cf. John 19:25-27). Love of the Mother of God, based on faith and </a:t>
            </a:r>
            <a:r>
              <a:rPr lang="en-US" sz="1900" b="1"/>
              <a:t>expressed in daily recitation of the Rosary,</a:t>
            </a:r>
            <a:r>
              <a:rPr lang="en-US" sz="1900"/>
              <a:t> imitation of her virtues and trust in her, are indeed signs of authentic filial devotion.</a:t>
            </a:r>
          </a:p>
          <a:p>
            <a:r>
              <a:rPr lang="en-US" sz="1900"/>
              <a:t>With deep veneration and affection </a:t>
            </a:r>
            <a:r>
              <a:rPr lang="en-US" sz="1900" b="1"/>
              <a:t>Mary looks on every deacon</a:t>
            </a:r>
            <a:r>
              <a:rPr lang="en-US" sz="1900"/>
              <a:t>. Indeed, “the creature who more than any other who has lived the full truth of vocation is Mary the Virgin Mother, and she did so in intimate communion with Christ: </a:t>
            </a:r>
            <a:r>
              <a:rPr lang="en-US" sz="1900" b="1"/>
              <a:t>no one has responded with a love greater than hers to the immense love of God”. </a:t>
            </a:r>
            <a:r>
              <a:rPr lang="en-US" sz="1900"/>
              <a:t>(215) This love of the Virgin Mary, </a:t>
            </a:r>
            <a:r>
              <a:rPr lang="en-US" sz="1900" b="1"/>
              <a:t>handmaid of the Lord</a:t>
            </a:r>
            <a:r>
              <a:rPr lang="en-US" sz="1900"/>
              <a:t>, which is born and rooted in the word, </a:t>
            </a:r>
            <a:r>
              <a:rPr lang="en-US" sz="1900" b="1"/>
              <a:t>will cause deacons to imitate her life</a:t>
            </a:r>
            <a:r>
              <a:rPr lang="en-US" sz="1900"/>
              <a:t>. In this way a Marian dimension is introduced into the Church which is very close to the vocation of the deacon. (DIRECTORY, 57)</a:t>
            </a:r>
          </a:p>
        </p:txBody>
      </p:sp>
      <p:sp>
        <p:nvSpPr>
          <p:cNvPr id="16" name="Rectangle 15">
            <a:extLst>
              <a:ext uri="{FF2B5EF4-FFF2-40B4-BE49-F238E27FC236}">
                <a16:creationId xmlns:a16="http://schemas.microsoft.com/office/drawing/2014/main" id="{77D7B666-D5E6-48CE-B26A-FB5E5C34AF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325601"/>
            <a:ext cx="2286920" cy="39080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F6EE670A-A41A-44AD-BC1C-2090365EB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4394539"/>
            <a:ext cx="2286920" cy="2029724"/>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06786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2A8ADA0-EFF6-4A69-9918-2F80504604D2}"/>
              </a:ext>
            </a:extLst>
          </p:cNvPr>
          <p:cNvSpPr>
            <a:spLocks noGrp="1"/>
          </p:cNvSpPr>
          <p:nvPr>
            <p:ph type="title"/>
          </p:nvPr>
        </p:nvSpPr>
        <p:spPr>
          <a:xfrm>
            <a:off x="1024128" y="585216"/>
            <a:ext cx="8018272" cy="1499616"/>
          </a:xfrm>
        </p:spPr>
        <p:txBody>
          <a:bodyPr vert="horz" lIns="91440" tIns="45720" rIns="91440" bIns="45720" rtlCol="0">
            <a:normAutofit/>
          </a:bodyPr>
          <a:lstStyle/>
          <a:p>
            <a:r>
              <a:rPr lang="en-US"/>
              <a:t>Step 6 sacrament of penance/confession </a:t>
            </a:r>
          </a:p>
        </p:txBody>
      </p:sp>
      <p:sp>
        <p:nvSpPr>
          <p:cNvPr id="4" name="Content Placeholder 3">
            <a:extLst>
              <a:ext uri="{FF2B5EF4-FFF2-40B4-BE49-F238E27FC236}">
                <a16:creationId xmlns:a16="http://schemas.microsoft.com/office/drawing/2014/main" id="{98777BDF-A57C-4A7D-B72C-9DB756D45D2E}"/>
              </a:ext>
            </a:extLst>
          </p:cNvPr>
          <p:cNvSpPr>
            <a:spLocks noGrp="1"/>
          </p:cNvSpPr>
          <p:nvPr>
            <p:ph idx="1"/>
          </p:nvPr>
        </p:nvSpPr>
        <p:spPr>
          <a:xfrm>
            <a:off x="1024128" y="2286000"/>
            <a:ext cx="8018271" cy="4023360"/>
          </a:xfrm>
        </p:spPr>
        <p:txBody>
          <a:bodyPr vert="horz" lIns="45720" tIns="45720" rIns="45720" bIns="45720" rtlCol="0">
            <a:normAutofit/>
          </a:bodyPr>
          <a:lstStyle/>
          <a:p>
            <a:pPr marL="0" indent="0">
              <a:buNone/>
            </a:pPr>
            <a:r>
              <a:rPr lang="en-US" sz="1500"/>
              <a:t>. …</a:t>
            </a:r>
            <a:r>
              <a:rPr lang="en-US" sz="1500" b="1"/>
              <a:t>care will be taken to give adequate appreciation to the sacrament of Penance</a:t>
            </a:r>
            <a:r>
              <a:rPr lang="en-US" sz="1500"/>
              <a:t>. (BASIC NORMS, 73)</a:t>
            </a:r>
          </a:p>
          <a:p>
            <a:pPr marL="0" indent="0">
              <a:buNone/>
            </a:pPr>
            <a:r>
              <a:rPr lang="en-US" sz="1500"/>
              <a:t>Conscious of his own weakness and trusting the mercy of God the deacon should </a:t>
            </a:r>
            <a:r>
              <a:rPr lang="en-US" sz="1500" b="1"/>
              <a:t>regularly approach the Sacrament of Penance</a:t>
            </a:r>
            <a:r>
              <a:rPr lang="en-US" sz="1500"/>
              <a:t>, in which sinful man encounters Christ the Redeemer, receives forgiveness of sin and is impelled towards the fullness of charity. DIRECTORY, 54)</a:t>
            </a:r>
          </a:p>
          <a:p>
            <a:r>
              <a:rPr lang="en-US" sz="1500"/>
              <a:t>Can. 276 (5) </a:t>
            </a:r>
            <a:r>
              <a:rPr lang="en-US" sz="1500" b="1"/>
              <a:t>to approach the sacrament of penance frequently</a:t>
            </a:r>
            <a:r>
              <a:rPr lang="en-US" sz="1500"/>
              <a:t>…</a:t>
            </a:r>
          </a:p>
          <a:p>
            <a:r>
              <a:rPr lang="en-US" sz="1500"/>
              <a:t>The Code of Canon Law : A text and Commentary by Paulist Press (</a:t>
            </a:r>
            <a:r>
              <a:rPr lang="en-US" sz="1500" err="1"/>
              <a:t>Burgandy</a:t>
            </a:r>
            <a:r>
              <a:rPr lang="en-US" sz="1500"/>
              <a:t> cover) explains</a:t>
            </a:r>
          </a:p>
          <a:p>
            <a:r>
              <a:rPr lang="en-US" sz="1500"/>
              <a:t>Can. 276  what "to approach the sacrament of penance frequently" means on page 209. </a:t>
            </a:r>
          </a:p>
          <a:p>
            <a:r>
              <a:rPr lang="en-US" sz="1500"/>
              <a:t>"The 1983 Code properly places the responsibility directly on the clerics.  They (clerics) are to approach the sacrament of penance frequently (PO18).  The Code does not offer here or elsewhere any further guideline.  </a:t>
            </a:r>
            <a:r>
              <a:rPr lang="en-US" sz="1500" b="1"/>
              <a:t>The Sacred Congregation for Religious and Secular Institutes in the Decree on Confession for Religious </a:t>
            </a:r>
            <a:r>
              <a:rPr lang="en-US" sz="1500"/>
              <a:t>on December 8, 1970 did indicate that </a:t>
            </a:r>
            <a:r>
              <a:rPr lang="en-US" sz="1500" b="1"/>
              <a:t>"frequently" meant "twice a month." </a:t>
            </a:r>
          </a:p>
          <a:p>
            <a:endParaRPr lang="en-US" sz="1500"/>
          </a:p>
        </p:txBody>
      </p:sp>
      <p:sp>
        <p:nvSpPr>
          <p:cNvPr id="23" name="Rectangle 22">
            <a:extLst>
              <a:ext uri="{FF2B5EF4-FFF2-40B4-BE49-F238E27FC236}">
                <a16:creationId xmlns:a16="http://schemas.microsoft.com/office/drawing/2014/main" id="{77D7B666-D5E6-48CE-B26A-FB5E5C34AF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325601"/>
            <a:ext cx="2286920" cy="39080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F6EE670A-A41A-44AD-BC1C-2090365EB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4394539"/>
            <a:ext cx="2286920" cy="2029724"/>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87640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EF4C48-3313-40BC-9D00-92089298CE54}"/>
              </a:ext>
            </a:extLst>
          </p:cNvPr>
          <p:cNvSpPr>
            <a:spLocks noGrp="1"/>
          </p:cNvSpPr>
          <p:nvPr>
            <p:ph type="title"/>
          </p:nvPr>
        </p:nvSpPr>
        <p:spPr>
          <a:xfrm>
            <a:off x="1024128" y="585216"/>
            <a:ext cx="8018272" cy="1499616"/>
          </a:xfrm>
        </p:spPr>
        <p:txBody>
          <a:bodyPr vert="horz" lIns="91440" tIns="45720" rIns="91440" bIns="45720" rtlCol="0">
            <a:normAutofit/>
          </a:bodyPr>
          <a:lstStyle/>
          <a:p>
            <a:r>
              <a:rPr lang="en-US" dirty="0"/>
              <a:t>Step 7 spiritual director</a:t>
            </a:r>
          </a:p>
        </p:txBody>
      </p:sp>
      <p:sp>
        <p:nvSpPr>
          <p:cNvPr id="4" name="Content Placeholder 3">
            <a:extLst>
              <a:ext uri="{FF2B5EF4-FFF2-40B4-BE49-F238E27FC236}">
                <a16:creationId xmlns:a16="http://schemas.microsoft.com/office/drawing/2014/main" id="{420798D3-2CF4-4667-99EB-FFC522F4F2CB}"/>
              </a:ext>
            </a:extLst>
          </p:cNvPr>
          <p:cNvSpPr>
            <a:spLocks noGrp="1"/>
          </p:cNvSpPr>
          <p:nvPr>
            <p:ph idx="1"/>
          </p:nvPr>
        </p:nvSpPr>
        <p:spPr>
          <a:xfrm>
            <a:off x="1024128" y="2286000"/>
            <a:ext cx="8018271" cy="4023360"/>
          </a:xfrm>
        </p:spPr>
        <p:txBody>
          <a:bodyPr vert="horz" lIns="45720" tIns="45720" rIns="45720" bIns="45720" rtlCol="0">
            <a:normAutofit/>
          </a:bodyPr>
          <a:lstStyle/>
          <a:p>
            <a:r>
              <a:rPr lang="en-US"/>
              <a:t>The spiritual director is chosen by each aspirant or candidate…</a:t>
            </a:r>
            <a:r>
              <a:rPr lang="en-US" b="1"/>
              <a:t>His</a:t>
            </a:r>
            <a:r>
              <a:rPr lang="en-US"/>
              <a:t> </a:t>
            </a:r>
            <a:r>
              <a:rPr lang="en-US" b="1"/>
              <a:t>task is that of discerning the workings of the Spirit in the soul of those called </a:t>
            </a:r>
            <a:r>
              <a:rPr lang="en-US"/>
              <a:t>and, at the same time, of accompanying and supporting their ongoing conversion; he must also give concrete suggestions </a:t>
            </a:r>
            <a:r>
              <a:rPr lang="en-US" b="1"/>
              <a:t>to help bring about an authentic diaconal spirituality </a:t>
            </a:r>
            <a:r>
              <a:rPr lang="en-US"/>
              <a:t>and offer effective incentives for acquiring the associated virtues. </a:t>
            </a:r>
          </a:p>
          <a:p>
            <a:r>
              <a:rPr lang="en-US"/>
              <a:t>Because of all this, aspirants and candidates are invited to entrust themselves for spiritual direction only to priests of proven virtue, equipped with a good theological culture, </a:t>
            </a:r>
            <a:r>
              <a:rPr lang="en-US" b="1"/>
              <a:t>of profound spiritual experience</a:t>
            </a:r>
            <a:r>
              <a:rPr lang="en-US"/>
              <a:t>, of marked pedagogical sense, of strong and refined ministerial sensibility. (BASIC NORMS, 23)</a:t>
            </a:r>
          </a:p>
        </p:txBody>
      </p:sp>
      <p:sp>
        <p:nvSpPr>
          <p:cNvPr id="16" name="Rectangle 15">
            <a:extLst>
              <a:ext uri="{FF2B5EF4-FFF2-40B4-BE49-F238E27FC236}">
                <a16:creationId xmlns:a16="http://schemas.microsoft.com/office/drawing/2014/main" id="{77D7B666-D5E6-48CE-B26A-FB5E5C34AF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325601"/>
            <a:ext cx="2286920" cy="39080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F6EE670A-A41A-44AD-BC1C-2090365EB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4394539"/>
            <a:ext cx="2286920" cy="2029724"/>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738681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0" name="Straight Connector 19">
            <a:extLst>
              <a:ext uri="{FF2B5EF4-FFF2-40B4-BE49-F238E27FC236}">
                <a16:creationId xmlns:a16="http://schemas.microsoft.com/office/drawing/2014/main" id="{15F1CC53-719A-4763-BF30-5E25A63CEF3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2525D164-A9A8-48CE-BE41-9959F707F07C}"/>
              </a:ext>
            </a:extLst>
          </p:cNvPr>
          <p:cNvSpPr>
            <a:spLocks noGrp="1"/>
          </p:cNvSpPr>
          <p:nvPr>
            <p:ph type="title"/>
          </p:nvPr>
        </p:nvSpPr>
        <p:spPr>
          <a:xfrm>
            <a:off x="1024128" y="585216"/>
            <a:ext cx="6066818" cy="1499616"/>
          </a:xfrm>
        </p:spPr>
        <p:txBody>
          <a:bodyPr vert="horz" lIns="91440" tIns="45720" rIns="91440" bIns="45720" rtlCol="0" anchor="ctr">
            <a:normAutofit/>
          </a:bodyPr>
          <a:lstStyle/>
          <a:p>
            <a:r>
              <a:rPr lang="en-US"/>
              <a:t>Pope Francis, on the call to holiness, 162</a:t>
            </a:r>
          </a:p>
        </p:txBody>
      </p:sp>
      <p:sp>
        <p:nvSpPr>
          <p:cNvPr id="3" name="Content Placeholder 2">
            <a:extLst>
              <a:ext uri="{FF2B5EF4-FFF2-40B4-BE49-F238E27FC236}">
                <a16:creationId xmlns:a16="http://schemas.microsoft.com/office/drawing/2014/main" id="{B05B2F76-D0AD-4B45-84F3-19ADD2F8CB2D}"/>
              </a:ext>
            </a:extLst>
          </p:cNvPr>
          <p:cNvSpPr>
            <a:spLocks noGrp="1"/>
          </p:cNvSpPr>
          <p:nvPr>
            <p:ph sz="half" idx="1"/>
          </p:nvPr>
        </p:nvSpPr>
        <p:spPr>
          <a:xfrm>
            <a:off x="1024128" y="2286000"/>
            <a:ext cx="6066818" cy="4023360"/>
          </a:xfrm>
        </p:spPr>
        <p:txBody>
          <a:bodyPr vert="horz" lIns="45720" tIns="45720" rIns="45720" bIns="45720" rtlCol="0">
            <a:normAutofit/>
          </a:bodyPr>
          <a:lstStyle/>
          <a:p>
            <a:r>
              <a:rPr lang="en-US"/>
              <a:t>For this spiritual combat, we can count on the powerful weapons that the Lord has given us: faith-filled prayer, meditation on the Word of God, the celebration of Mass, Eucharistic adoration, sacramental reconciliation, works of charity, community life, missionary outreach.</a:t>
            </a:r>
          </a:p>
          <a:p>
            <a:r>
              <a:rPr lang="en-US"/>
              <a:t>St. Joseph, pray for us… </a:t>
            </a:r>
          </a:p>
        </p:txBody>
      </p:sp>
      <p:pic>
        <p:nvPicPr>
          <p:cNvPr id="6" name="Content Placeholder 5" descr="A group of people sitting in a chair&#10;&#10;Description automatically generated">
            <a:extLst>
              <a:ext uri="{FF2B5EF4-FFF2-40B4-BE49-F238E27FC236}">
                <a16:creationId xmlns:a16="http://schemas.microsoft.com/office/drawing/2014/main" id="{1C150973-2966-4061-B0B2-4330FC6A6D08}"/>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7747" r="20661"/>
          <a:stretch/>
        </p:blipFill>
        <p:spPr>
          <a:xfrm>
            <a:off x="7552266" y="10"/>
            <a:ext cx="4639734" cy="6857990"/>
          </a:xfrm>
          <a:prstGeom prst="rect">
            <a:avLst/>
          </a:prstGeom>
        </p:spPr>
      </p:pic>
    </p:spTree>
    <p:extLst>
      <p:ext uri="{BB962C8B-B14F-4D97-AF65-F5344CB8AC3E}">
        <p14:creationId xmlns:p14="http://schemas.microsoft.com/office/powerpoint/2010/main" val="39130110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8710FC1-276F-40AB-8E47-96A8E38AAEE0}"/>
              </a:ext>
            </a:extLst>
          </p:cNvPr>
          <p:cNvSpPr>
            <a:spLocks noGrp="1"/>
          </p:cNvSpPr>
          <p:nvPr>
            <p:ph type="title"/>
          </p:nvPr>
        </p:nvSpPr>
        <p:spPr>
          <a:xfrm>
            <a:off x="1024128" y="585216"/>
            <a:ext cx="6066818" cy="1499616"/>
          </a:xfrm>
        </p:spPr>
        <p:txBody>
          <a:bodyPr vert="horz" lIns="91440" tIns="45720" rIns="91440" bIns="45720" rtlCol="0">
            <a:normAutofit/>
          </a:bodyPr>
          <a:lstStyle/>
          <a:p>
            <a:r>
              <a:rPr lang="en-US" dirty="0"/>
              <a:t>Formation documents </a:t>
            </a:r>
          </a:p>
        </p:txBody>
      </p:sp>
      <p:sp>
        <p:nvSpPr>
          <p:cNvPr id="5" name="Text Placeholder 4">
            <a:extLst>
              <a:ext uri="{FF2B5EF4-FFF2-40B4-BE49-F238E27FC236}">
                <a16:creationId xmlns:a16="http://schemas.microsoft.com/office/drawing/2014/main" id="{CB699195-CEBC-4C1C-8CB3-540355EB2366}"/>
              </a:ext>
            </a:extLst>
          </p:cNvPr>
          <p:cNvSpPr>
            <a:spLocks noGrp="1"/>
          </p:cNvSpPr>
          <p:nvPr>
            <p:ph idx="1"/>
          </p:nvPr>
        </p:nvSpPr>
        <p:spPr>
          <a:xfrm>
            <a:off x="1024128" y="2286000"/>
            <a:ext cx="6066818" cy="4023360"/>
          </a:xfrm>
        </p:spPr>
        <p:txBody>
          <a:bodyPr vert="horz" lIns="45720" tIns="45720" rIns="45720" bIns="45720" rtlCol="0">
            <a:normAutofit/>
          </a:bodyPr>
          <a:lstStyle/>
          <a:p>
            <a:r>
              <a:rPr lang="en-US" dirty="0"/>
              <a:t>BASIC NORMS FOR THE FORMATION </a:t>
            </a:r>
          </a:p>
          <a:p>
            <a:r>
              <a:rPr lang="en-US" dirty="0"/>
              <a:t>OF PERMANENT DEACONS</a:t>
            </a:r>
          </a:p>
          <a:p>
            <a:r>
              <a:rPr lang="en-US" dirty="0"/>
              <a:t>DIRECTORY FOR THE MINISTRY AND LIFE </a:t>
            </a:r>
          </a:p>
          <a:p>
            <a:r>
              <a:rPr lang="en-US" dirty="0"/>
              <a:t>OF PERMANENT DEACONS</a:t>
            </a:r>
          </a:p>
          <a:p>
            <a:endParaRPr lang="en-US" dirty="0"/>
          </a:p>
          <a:p>
            <a:endParaRPr lang="en-US" dirty="0"/>
          </a:p>
        </p:txBody>
      </p:sp>
      <p:pic>
        <p:nvPicPr>
          <p:cNvPr id="8" name="Picture 7" descr="Abstract blurred public library with bookshelves">
            <a:extLst>
              <a:ext uri="{FF2B5EF4-FFF2-40B4-BE49-F238E27FC236}">
                <a16:creationId xmlns:a16="http://schemas.microsoft.com/office/drawing/2014/main" id="{8DE21C24-4183-EB4F-11C4-97E30B27B4EA}"/>
              </a:ext>
            </a:extLst>
          </p:cNvPr>
          <p:cNvPicPr>
            <a:picLocks noChangeAspect="1"/>
          </p:cNvPicPr>
          <p:nvPr/>
        </p:nvPicPr>
        <p:blipFill rotWithShape="1">
          <a:blip r:embed="rId2"/>
          <a:srcRect l="16250" r="38590" b="-1"/>
          <a:stretch/>
        </p:blipFill>
        <p:spPr>
          <a:xfrm>
            <a:off x="7552266" y="10"/>
            <a:ext cx="4639733" cy="6857990"/>
          </a:xfrm>
          <a:prstGeom prst="rect">
            <a:avLst/>
          </a:prstGeom>
        </p:spPr>
      </p:pic>
    </p:spTree>
    <p:extLst>
      <p:ext uri="{BB962C8B-B14F-4D97-AF65-F5344CB8AC3E}">
        <p14:creationId xmlns:p14="http://schemas.microsoft.com/office/powerpoint/2010/main" val="2108328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0" name="Straight Connector 19">
            <a:extLst>
              <a:ext uri="{FF2B5EF4-FFF2-40B4-BE49-F238E27FC236}">
                <a16:creationId xmlns:a16="http://schemas.microsoft.com/office/drawing/2014/main" id="{9200C8B5-FB5A-4F8B-A9BD-693C051418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8A56A77B-B135-4D6D-9A04-9E4401E358ED}"/>
              </a:ext>
            </a:extLst>
          </p:cNvPr>
          <p:cNvSpPr>
            <a:spLocks noGrp="1"/>
          </p:cNvSpPr>
          <p:nvPr>
            <p:ph type="title"/>
          </p:nvPr>
        </p:nvSpPr>
        <p:spPr>
          <a:xfrm>
            <a:off x="1024128" y="585216"/>
            <a:ext cx="3133581" cy="1499616"/>
          </a:xfrm>
        </p:spPr>
        <p:txBody>
          <a:bodyPr vert="horz" lIns="91440" tIns="45720" rIns="91440" bIns="45720" rtlCol="0" anchor="ctr">
            <a:normAutofit/>
          </a:bodyPr>
          <a:lstStyle/>
          <a:p>
            <a:r>
              <a:rPr lang="en-US" sz="4000"/>
              <a:t>Diaconate after the 5th century</a:t>
            </a:r>
          </a:p>
        </p:txBody>
      </p:sp>
      <p:sp>
        <p:nvSpPr>
          <p:cNvPr id="3" name="Content Placeholder 2">
            <a:extLst>
              <a:ext uri="{FF2B5EF4-FFF2-40B4-BE49-F238E27FC236}">
                <a16:creationId xmlns:a16="http://schemas.microsoft.com/office/drawing/2014/main" id="{D1EC4AE6-717C-47DD-B3D8-292DB5F54243}"/>
              </a:ext>
            </a:extLst>
          </p:cNvPr>
          <p:cNvSpPr>
            <a:spLocks noGrp="1"/>
          </p:cNvSpPr>
          <p:nvPr>
            <p:ph sz="half" idx="1"/>
          </p:nvPr>
        </p:nvSpPr>
        <p:spPr>
          <a:xfrm>
            <a:off x="1024128" y="2286000"/>
            <a:ext cx="3133580" cy="3931920"/>
          </a:xfrm>
        </p:spPr>
        <p:txBody>
          <a:bodyPr vert="horz" lIns="45720" tIns="45720" rIns="45720" bIns="45720" rtlCol="0">
            <a:normAutofit/>
          </a:bodyPr>
          <a:lstStyle/>
          <a:p>
            <a:r>
              <a:rPr lang="en-US" sz="1600"/>
              <a:t>Up to the fifth century the Diaconate flourished in the western Church, but after this period, it experienced, for various reasons, a slow decline which ended in its surviving only as an intermediate stage for candidates preparing for priestly ordination.</a:t>
            </a:r>
          </a:p>
        </p:txBody>
      </p:sp>
      <p:pic>
        <p:nvPicPr>
          <p:cNvPr id="6" name="Content Placeholder 5" descr="A group of people standing in a room&#10;&#10;Description automatically generated">
            <a:extLst>
              <a:ext uri="{FF2B5EF4-FFF2-40B4-BE49-F238E27FC236}">
                <a16:creationId xmlns:a16="http://schemas.microsoft.com/office/drawing/2014/main" id="{932FDFF6-147E-40F0-B711-C0E7FA5BA994}"/>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t="16024" r="-1" b="-1"/>
          <a:stretch/>
        </p:blipFill>
        <p:spPr>
          <a:xfrm>
            <a:off x="4642342" y="1485196"/>
            <a:ext cx="6909577" cy="3887608"/>
          </a:xfrm>
          <a:prstGeom prst="rect">
            <a:avLst/>
          </a:prstGeom>
        </p:spPr>
      </p:pic>
    </p:spTree>
    <p:extLst>
      <p:ext uri="{BB962C8B-B14F-4D97-AF65-F5344CB8AC3E}">
        <p14:creationId xmlns:p14="http://schemas.microsoft.com/office/powerpoint/2010/main" val="20627293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15F1CC53-719A-4763-BF30-5E25A63CEF3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8E69BAFE-37F8-45D5-8564-E7AFD497DB2C}"/>
              </a:ext>
            </a:extLst>
          </p:cNvPr>
          <p:cNvSpPr>
            <a:spLocks noGrp="1"/>
          </p:cNvSpPr>
          <p:nvPr>
            <p:ph type="title"/>
          </p:nvPr>
        </p:nvSpPr>
        <p:spPr>
          <a:xfrm>
            <a:off x="1024128" y="585216"/>
            <a:ext cx="5902061" cy="1499616"/>
          </a:xfrm>
        </p:spPr>
        <p:txBody>
          <a:bodyPr vert="horz" lIns="91440" tIns="45720" rIns="91440" bIns="45720" rtlCol="0" anchor="ctr">
            <a:normAutofit/>
          </a:bodyPr>
          <a:lstStyle/>
          <a:p>
            <a:r>
              <a:rPr lang="en-US" dirty="0"/>
              <a:t>Acts of the apostles 6:1-6</a:t>
            </a:r>
          </a:p>
        </p:txBody>
      </p:sp>
      <p:sp>
        <p:nvSpPr>
          <p:cNvPr id="3" name="Content Placeholder 2">
            <a:extLst>
              <a:ext uri="{FF2B5EF4-FFF2-40B4-BE49-F238E27FC236}">
                <a16:creationId xmlns:a16="http://schemas.microsoft.com/office/drawing/2014/main" id="{F129D5DD-3AD8-4A5F-B4AC-DB646B0C35CC}"/>
              </a:ext>
            </a:extLst>
          </p:cNvPr>
          <p:cNvSpPr>
            <a:spLocks noGrp="1"/>
          </p:cNvSpPr>
          <p:nvPr>
            <p:ph sz="half" idx="1"/>
          </p:nvPr>
        </p:nvSpPr>
        <p:spPr>
          <a:xfrm>
            <a:off x="1024128" y="2286000"/>
            <a:ext cx="5902061" cy="3931920"/>
          </a:xfrm>
        </p:spPr>
        <p:txBody>
          <a:bodyPr vert="horz" lIns="45720" tIns="45720" rIns="45720" bIns="45720" rtlCol="0">
            <a:normAutofit/>
          </a:bodyPr>
          <a:lstStyle/>
          <a:p>
            <a:r>
              <a:rPr lang="en-US" dirty="0"/>
              <a:t>(Acts 6:3-8)Therefore, brethren, select out from among you seven men of good repute, </a:t>
            </a:r>
            <a:r>
              <a:rPr lang="en-US" b="1" dirty="0"/>
              <a:t>full of the Spirit </a:t>
            </a:r>
            <a:r>
              <a:rPr lang="en-US" dirty="0"/>
              <a:t>and of </a:t>
            </a:r>
            <a:r>
              <a:rPr lang="en-US" b="1" dirty="0"/>
              <a:t>wisdom</a:t>
            </a:r>
            <a:r>
              <a:rPr lang="en-US" dirty="0"/>
              <a:t>, whom we may appoint to this duty. But we will devote ourselves to prayer and to the ministry of the word." And what they said pleased the whole multitude, and they chose Stephen, </a:t>
            </a:r>
            <a:r>
              <a:rPr lang="en-US" b="1" dirty="0"/>
              <a:t>a man full of faith and of the Holy Spirit</a:t>
            </a:r>
            <a:r>
              <a:rPr lang="en-US" dirty="0"/>
              <a:t>,… And Stephen, </a:t>
            </a:r>
            <a:r>
              <a:rPr lang="en-US" b="1" dirty="0"/>
              <a:t>full of grace and power</a:t>
            </a:r>
            <a:r>
              <a:rPr lang="en-US" dirty="0"/>
              <a:t>, did </a:t>
            </a:r>
            <a:r>
              <a:rPr lang="en-US" b="1"/>
              <a:t>great signs </a:t>
            </a:r>
            <a:r>
              <a:rPr lang="en-US" dirty="0"/>
              <a:t>and </a:t>
            </a:r>
            <a:r>
              <a:rPr lang="en-US" b="1"/>
              <a:t>wonders</a:t>
            </a:r>
            <a:r>
              <a:rPr lang="en-US" dirty="0"/>
              <a:t> among the people.</a:t>
            </a:r>
          </a:p>
        </p:txBody>
      </p:sp>
      <p:pic>
        <p:nvPicPr>
          <p:cNvPr id="6" name="Content Placeholder 5" descr="A person wearing a costume&#10;&#10;Description automatically generated">
            <a:extLst>
              <a:ext uri="{FF2B5EF4-FFF2-40B4-BE49-F238E27FC236}">
                <a16:creationId xmlns:a16="http://schemas.microsoft.com/office/drawing/2014/main" id="{8E844542-E4F2-450E-A4C5-709C04D1DEC3}"/>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r="1" b="19813"/>
          <a:stretch/>
        </p:blipFill>
        <p:spPr>
          <a:xfrm>
            <a:off x="7552267" y="640080"/>
            <a:ext cx="3999654" cy="5577840"/>
          </a:xfrm>
          <a:prstGeom prst="rect">
            <a:avLst/>
          </a:prstGeom>
        </p:spPr>
      </p:pic>
    </p:spTree>
    <p:extLst>
      <p:ext uri="{BB962C8B-B14F-4D97-AF65-F5344CB8AC3E}">
        <p14:creationId xmlns:p14="http://schemas.microsoft.com/office/powerpoint/2010/main" val="15653324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15F1CC53-719A-4763-BF30-5E25A63CEF3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93502503-7E48-4E2E-AAB8-883178FA72AE}"/>
              </a:ext>
            </a:extLst>
          </p:cNvPr>
          <p:cNvSpPr>
            <a:spLocks noGrp="1"/>
          </p:cNvSpPr>
          <p:nvPr>
            <p:ph type="title"/>
          </p:nvPr>
        </p:nvSpPr>
        <p:spPr>
          <a:xfrm>
            <a:off x="1024128" y="585216"/>
            <a:ext cx="5902061" cy="1499616"/>
          </a:xfrm>
        </p:spPr>
        <p:txBody>
          <a:bodyPr vert="horz" lIns="91440" tIns="45720" rIns="91440" bIns="45720" rtlCol="0" anchor="ctr">
            <a:normAutofit/>
          </a:bodyPr>
          <a:lstStyle/>
          <a:p>
            <a:r>
              <a:rPr lang="en-US" dirty="0"/>
              <a:t>Signs and wonders </a:t>
            </a:r>
            <a:endParaRPr lang="en-US"/>
          </a:p>
        </p:txBody>
      </p:sp>
      <p:sp>
        <p:nvSpPr>
          <p:cNvPr id="3" name="Content Placeholder 2">
            <a:extLst>
              <a:ext uri="{FF2B5EF4-FFF2-40B4-BE49-F238E27FC236}">
                <a16:creationId xmlns:a16="http://schemas.microsoft.com/office/drawing/2014/main" id="{4151D589-639F-4F72-AF74-F903CE680F41}"/>
              </a:ext>
            </a:extLst>
          </p:cNvPr>
          <p:cNvSpPr>
            <a:spLocks noGrp="1"/>
          </p:cNvSpPr>
          <p:nvPr>
            <p:ph sz="half" idx="1"/>
          </p:nvPr>
        </p:nvSpPr>
        <p:spPr>
          <a:xfrm>
            <a:off x="1024128" y="2286000"/>
            <a:ext cx="5902061" cy="3931920"/>
          </a:xfrm>
        </p:spPr>
        <p:txBody>
          <a:bodyPr vert="horz" lIns="45720" tIns="45720" rIns="45720" bIns="45720" rtlCol="0">
            <a:normAutofit/>
          </a:bodyPr>
          <a:lstStyle/>
          <a:p>
            <a:r>
              <a:rPr lang="en-US" b="1" dirty="0"/>
              <a:t>Mark 16:20 </a:t>
            </a:r>
            <a:r>
              <a:rPr lang="en-US" dirty="0"/>
              <a:t>And they went out and preached everywhere, while the Lord worked with them, and confirmed the word by the signs that followed.</a:t>
            </a:r>
          </a:p>
          <a:p>
            <a:r>
              <a:rPr lang="en-US" b="1" dirty="0"/>
              <a:t>Acts 2:43 </a:t>
            </a:r>
            <a:r>
              <a:rPr lang="en-US" dirty="0"/>
              <a:t>Everyone kept feeling a sense of awe; and many wonders and signs were taking place through the apostles.</a:t>
            </a:r>
          </a:p>
          <a:p>
            <a:r>
              <a:rPr lang="en-US" b="1" dirty="0"/>
              <a:t>Acts 5:12 </a:t>
            </a:r>
            <a:r>
              <a:rPr lang="en-US" dirty="0"/>
              <a:t>At the hands of the apostles many signs and wonders were taking place among the people; and they were all with one accord in Solomon's portico.</a:t>
            </a:r>
          </a:p>
          <a:p>
            <a:endParaRPr lang="en-US" dirty="0"/>
          </a:p>
        </p:txBody>
      </p:sp>
      <p:pic>
        <p:nvPicPr>
          <p:cNvPr id="8" name="Content Placeholder 7" descr="A group of people standing in a room&#10;&#10;Description automatically generated">
            <a:extLst>
              <a:ext uri="{FF2B5EF4-FFF2-40B4-BE49-F238E27FC236}">
                <a16:creationId xmlns:a16="http://schemas.microsoft.com/office/drawing/2014/main" id="{C07A12B4-06D0-4132-BF50-D34292DFCB28}"/>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25066" r="27071" b="1"/>
          <a:stretch/>
        </p:blipFill>
        <p:spPr>
          <a:xfrm>
            <a:off x="7552267" y="640080"/>
            <a:ext cx="3999654" cy="5577840"/>
          </a:xfrm>
          <a:prstGeom prst="rect">
            <a:avLst/>
          </a:prstGeom>
        </p:spPr>
      </p:pic>
    </p:spTree>
    <p:extLst>
      <p:ext uri="{BB962C8B-B14F-4D97-AF65-F5344CB8AC3E}">
        <p14:creationId xmlns:p14="http://schemas.microsoft.com/office/powerpoint/2010/main" val="30297843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A6B9EE6-4F13-473E-930A-9BD0858018D8}"/>
              </a:ext>
            </a:extLst>
          </p:cNvPr>
          <p:cNvSpPr>
            <a:spLocks noGrp="1"/>
          </p:cNvSpPr>
          <p:nvPr>
            <p:ph type="title"/>
          </p:nvPr>
        </p:nvSpPr>
        <p:spPr>
          <a:xfrm>
            <a:off x="1024128" y="585216"/>
            <a:ext cx="9720072" cy="1499616"/>
          </a:xfrm>
        </p:spPr>
        <p:txBody>
          <a:bodyPr>
            <a:normAutofit/>
          </a:bodyPr>
          <a:lstStyle/>
          <a:p>
            <a:r>
              <a:rPr lang="en-US" dirty="0"/>
              <a:t>Signs and wonders </a:t>
            </a:r>
          </a:p>
        </p:txBody>
      </p:sp>
      <p:graphicFrame>
        <p:nvGraphicFramePr>
          <p:cNvPr id="8" name="Content Placeholder 5">
            <a:extLst>
              <a:ext uri="{FF2B5EF4-FFF2-40B4-BE49-F238E27FC236}">
                <a16:creationId xmlns:a16="http://schemas.microsoft.com/office/drawing/2014/main" id="{CDB9798A-343A-42F4-854B-4B1938376A83}"/>
              </a:ext>
            </a:extLst>
          </p:cNvPr>
          <p:cNvGraphicFramePr>
            <a:graphicFrameLocks noGrp="1"/>
          </p:cNvGraphicFramePr>
          <p:nvPr>
            <p:ph idx="1"/>
            <p:extLst>
              <p:ext uri="{D42A27DB-BD31-4B8C-83A1-F6EECF244321}">
                <p14:modId xmlns:p14="http://schemas.microsoft.com/office/powerpoint/2010/main" val="485026953"/>
              </p:ext>
            </p:extLst>
          </p:nvPr>
        </p:nvGraphicFramePr>
        <p:xfrm>
          <a:off x="1023938" y="2286000"/>
          <a:ext cx="9720262"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9388204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otalTime>5</TotalTime>
  <Words>3232</Words>
  <Application>Microsoft Office PowerPoint</Application>
  <PresentationFormat>Widescreen</PresentationFormat>
  <Paragraphs>143</Paragraphs>
  <Slides>35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Tw Cen MT</vt:lpstr>
      <vt:lpstr>Tw Cen MT Condensed</vt:lpstr>
      <vt:lpstr>Wingdings 3</vt:lpstr>
      <vt:lpstr>Integral</vt:lpstr>
      <vt:lpstr>THE SPIRITUALITY OF A DEACON</vt:lpstr>
      <vt:lpstr>Life of holiness </vt:lpstr>
      <vt:lpstr>Pope Francis, On the call to holiness, 147</vt:lpstr>
      <vt:lpstr>Pope Francis, on the call to holiness, 162</vt:lpstr>
      <vt:lpstr>Formation documents </vt:lpstr>
      <vt:lpstr>Diaconate after the 5th century</vt:lpstr>
      <vt:lpstr>Acts of the apostles 6:1-6</vt:lpstr>
      <vt:lpstr>Signs and wonders </vt:lpstr>
      <vt:lpstr>Signs and wonders </vt:lpstr>
      <vt:lpstr>The national director for the formation, of permanent deacons in the usa</vt:lpstr>
      <vt:lpstr>Rite of Candidacy </vt:lpstr>
      <vt:lpstr>St. Paul VI, Sacrum diaconatus ordinem (1968)</vt:lpstr>
      <vt:lpstr>1 Corinthians 9:24-27</vt:lpstr>
      <vt:lpstr>worldy sports </vt:lpstr>
      <vt:lpstr>7 steps in the spirituality of the deacon </vt:lpstr>
      <vt:lpstr>The objectives of spiritual formation</vt:lpstr>
      <vt:lpstr>The objectives of spiritual formation </vt:lpstr>
      <vt:lpstr>Step 1 daily mass </vt:lpstr>
      <vt:lpstr>Step 1 Daily mass </vt:lpstr>
      <vt:lpstr>Step 2 adoration and contemplation</vt:lpstr>
      <vt:lpstr>Step 2 adoration and contemplation </vt:lpstr>
      <vt:lpstr>Step 2 adoration and contemplation </vt:lpstr>
      <vt:lpstr>Step 2 Adoration and contemplation </vt:lpstr>
      <vt:lpstr>Step 2 adoration and contemplation</vt:lpstr>
      <vt:lpstr>Step 3 prayerful study and prayer with the word of god (lectio divina)</vt:lpstr>
      <vt:lpstr>Step 3 lectio divina </vt:lpstr>
      <vt:lpstr>Step 3 lectio divina </vt:lpstr>
      <vt:lpstr>Step 4 liturgy of the hours </vt:lpstr>
      <vt:lpstr>Step 4 liturgy of the hours </vt:lpstr>
      <vt:lpstr>Step 4 liturgy of the hours </vt:lpstr>
      <vt:lpstr>Step 4 liturgy of the hours </vt:lpstr>
      <vt:lpstr>Step 5 daily rosary</vt:lpstr>
      <vt:lpstr>Step 5 daily rosary</vt:lpstr>
      <vt:lpstr>Step 6 sacrament of penance/confession </vt:lpstr>
      <vt:lpstr>Step 7 spiritual director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SPIRITUALITY OF A DEACON</dc:title>
  <dc:creator>Juan Rendon</dc:creator>
  <cp:lastModifiedBy>Juan Rendon</cp:lastModifiedBy>
  <cp:revision>2</cp:revision>
  <dcterms:created xsi:type="dcterms:W3CDTF">2020-04-16T14:08:28Z</dcterms:created>
  <dcterms:modified xsi:type="dcterms:W3CDTF">2023-04-12T14:29:10Z</dcterms:modified>
</cp:coreProperties>
</file>