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97" autoAdjust="0"/>
  </p:normalViewPr>
  <p:slideViewPr>
    <p:cSldViewPr snapToGrid="0" showGuides="1">
      <p:cViewPr varScale="1">
        <p:scale>
          <a:sx n="63" d="100"/>
          <a:sy n="63" d="100"/>
        </p:scale>
        <p:origin x="84" y="12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FCF24-BBF8-4A24-A9FA-D73CFE52680C}"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9FDE8256-6162-4811-BDFB-FEFC588B35FE}">
      <dgm:prSet/>
      <dgm:spPr/>
      <dgm:t>
        <a:bodyPr/>
        <a:lstStyle/>
        <a:p>
          <a:r>
            <a:rPr lang="en-US"/>
            <a:t>The Diaconate must be understood from within the Church which is understood as a mystery of </a:t>
          </a:r>
          <a:r>
            <a:rPr lang="en-US" b="1"/>
            <a:t>Trinitarian</a:t>
          </a:r>
          <a:r>
            <a:rPr lang="en-US"/>
            <a:t> communion in </a:t>
          </a:r>
          <a:r>
            <a:rPr lang="en-US" b="1"/>
            <a:t>missionary</a:t>
          </a:r>
          <a:r>
            <a:rPr lang="en-US"/>
            <a:t> tension </a:t>
          </a:r>
        </a:p>
      </dgm:t>
    </dgm:pt>
    <dgm:pt modelId="{E1144203-2F78-4C75-8BD5-D6A189112E09}" type="parTrans" cxnId="{B786A27D-5ACA-43B4-9CAF-25E375ED4D6F}">
      <dgm:prSet/>
      <dgm:spPr/>
      <dgm:t>
        <a:bodyPr/>
        <a:lstStyle/>
        <a:p>
          <a:endParaRPr lang="en-US"/>
        </a:p>
      </dgm:t>
    </dgm:pt>
    <dgm:pt modelId="{0B85BAF3-141E-4C36-AE42-FF5CF8107A14}" type="sibTrans" cxnId="{B786A27D-5ACA-43B4-9CAF-25E375ED4D6F}">
      <dgm:prSet/>
      <dgm:spPr/>
      <dgm:t>
        <a:bodyPr/>
        <a:lstStyle/>
        <a:p>
          <a:endParaRPr lang="en-US"/>
        </a:p>
      </dgm:t>
    </dgm:pt>
    <dgm:pt modelId="{F844CE80-95DC-4BCC-B472-B97D8A270E06}">
      <dgm:prSet/>
      <dgm:spPr/>
      <dgm:t>
        <a:bodyPr/>
        <a:lstStyle/>
        <a:p>
          <a:r>
            <a:rPr lang="en-US"/>
            <a:t>The identity of every ordained minister (communion and mission): A specific [concrete] participation in and representation of the ministry of Christ</a:t>
          </a:r>
        </a:p>
      </dgm:t>
    </dgm:pt>
    <dgm:pt modelId="{D765BF3E-B66E-4E8D-A0D8-BB69AE99C306}" type="parTrans" cxnId="{FE81C17E-8AD6-4D3B-9ED5-76E8D3686E51}">
      <dgm:prSet/>
      <dgm:spPr/>
      <dgm:t>
        <a:bodyPr/>
        <a:lstStyle/>
        <a:p>
          <a:endParaRPr lang="en-US"/>
        </a:p>
      </dgm:t>
    </dgm:pt>
    <dgm:pt modelId="{E7AB8830-611F-479B-B192-0D46B5B05FD6}" type="sibTrans" cxnId="{FE81C17E-8AD6-4D3B-9ED5-76E8D3686E51}">
      <dgm:prSet/>
      <dgm:spPr/>
      <dgm:t>
        <a:bodyPr/>
        <a:lstStyle/>
        <a:p>
          <a:endParaRPr lang="en-US"/>
        </a:p>
      </dgm:t>
    </dgm:pt>
    <dgm:pt modelId="{718060BE-B79B-4A18-9C5F-0EA40E15A3F8}" type="pres">
      <dgm:prSet presAssocID="{6CBFCF24-BBF8-4A24-A9FA-D73CFE52680C}" presName="hierChild1" presStyleCnt="0">
        <dgm:presLayoutVars>
          <dgm:chPref val="1"/>
          <dgm:dir/>
          <dgm:animOne val="branch"/>
          <dgm:animLvl val="lvl"/>
          <dgm:resizeHandles/>
        </dgm:presLayoutVars>
      </dgm:prSet>
      <dgm:spPr/>
    </dgm:pt>
    <dgm:pt modelId="{7DD5D3D1-C51C-440C-ADBC-EBDC3D332BD7}" type="pres">
      <dgm:prSet presAssocID="{9FDE8256-6162-4811-BDFB-FEFC588B35FE}" presName="hierRoot1" presStyleCnt="0"/>
      <dgm:spPr/>
    </dgm:pt>
    <dgm:pt modelId="{64C970E2-D478-4A00-88A5-0237F653300C}" type="pres">
      <dgm:prSet presAssocID="{9FDE8256-6162-4811-BDFB-FEFC588B35FE}" presName="composite" presStyleCnt="0"/>
      <dgm:spPr/>
    </dgm:pt>
    <dgm:pt modelId="{A550C2AC-1F94-4B9D-870D-1F4E5FA0FC3B}" type="pres">
      <dgm:prSet presAssocID="{9FDE8256-6162-4811-BDFB-FEFC588B35FE}" presName="background" presStyleLbl="node0" presStyleIdx="0" presStyleCnt="2"/>
      <dgm:spPr/>
    </dgm:pt>
    <dgm:pt modelId="{693D8847-D981-45E9-924B-8EBA85269D77}" type="pres">
      <dgm:prSet presAssocID="{9FDE8256-6162-4811-BDFB-FEFC588B35FE}" presName="text" presStyleLbl="fgAcc0" presStyleIdx="0" presStyleCnt="2">
        <dgm:presLayoutVars>
          <dgm:chPref val="3"/>
        </dgm:presLayoutVars>
      </dgm:prSet>
      <dgm:spPr/>
    </dgm:pt>
    <dgm:pt modelId="{C8141B92-BB42-4119-A62F-4049032AF192}" type="pres">
      <dgm:prSet presAssocID="{9FDE8256-6162-4811-BDFB-FEFC588B35FE}" presName="hierChild2" presStyleCnt="0"/>
      <dgm:spPr/>
    </dgm:pt>
    <dgm:pt modelId="{A7D8EDB0-8FFD-483C-BDDA-4ADFF7FE658D}" type="pres">
      <dgm:prSet presAssocID="{F844CE80-95DC-4BCC-B472-B97D8A270E06}" presName="hierRoot1" presStyleCnt="0"/>
      <dgm:spPr/>
    </dgm:pt>
    <dgm:pt modelId="{0F1385AE-2FDA-486E-B320-FAFD3570EEB4}" type="pres">
      <dgm:prSet presAssocID="{F844CE80-95DC-4BCC-B472-B97D8A270E06}" presName="composite" presStyleCnt="0"/>
      <dgm:spPr/>
    </dgm:pt>
    <dgm:pt modelId="{8D1082E1-CC43-4AED-8310-4547A65EB5A6}" type="pres">
      <dgm:prSet presAssocID="{F844CE80-95DC-4BCC-B472-B97D8A270E06}" presName="background" presStyleLbl="node0" presStyleIdx="1" presStyleCnt="2"/>
      <dgm:spPr/>
    </dgm:pt>
    <dgm:pt modelId="{CE16924A-8ACC-4E53-906C-6A459EBA015E}" type="pres">
      <dgm:prSet presAssocID="{F844CE80-95DC-4BCC-B472-B97D8A270E06}" presName="text" presStyleLbl="fgAcc0" presStyleIdx="1" presStyleCnt="2">
        <dgm:presLayoutVars>
          <dgm:chPref val="3"/>
        </dgm:presLayoutVars>
      </dgm:prSet>
      <dgm:spPr/>
    </dgm:pt>
    <dgm:pt modelId="{DFDEA702-3DB9-456C-9692-55C0E44853D3}" type="pres">
      <dgm:prSet presAssocID="{F844CE80-95DC-4BCC-B472-B97D8A270E06}" presName="hierChild2" presStyleCnt="0"/>
      <dgm:spPr/>
    </dgm:pt>
  </dgm:ptLst>
  <dgm:cxnLst>
    <dgm:cxn modelId="{70412E45-887A-41E3-AAB5-582E9B610183}" type="presOf" srcId="{6CBFCF24-BBF8-4A24-A9FA-D73CFE52680C}" destId="{718060BE-B79B-4A18-9C5F-0EA40E15A3F8}" srcOrd="0" destOrd="0" presId="urn:microsoft.com/office/officeart/2005/8/layout/hierarchy1"/>
    <dgm:cxn modelId="{B786A27D-5ACA-43B4-9CAF-25E375ED4D6F}" srcId="{6CBFCF24-BBF8-4A24-A9FA-D73CFE52680C}" destId="{9FDE8256-6162-4811-BDFB-FEFC588B35FE}" srcOrd="0" destOrd="0" parTransId="{E1144203-2F78-4C75-8BD5-D6A189112E09}" sibTransId="{0B85BAF3-141E-4C36-AE42-FF5CF8107A14}"/>
    <dgm:cxn modelId="{FE81C17E-8AD6-4D3B-9ED5-76E8D3686E51}" srcId="{6CBFCF24-BBF8-4A24-A9FA-D73CFE52680C}" destId="{F844CE80-95DC-4BCC-B472-B97D8A270E06}" srcOrd="1" destOrd="0" parTransId="{D765BF3E-B66E-4E8D-A0D8-BB69AE99C306}" sibTransId="{E7AB8830-611F-479B-B192-0D46B5B05FD6}"/>
    <dgm:cxn modelId="{78B48DB6-5B49-4F7B-8226-3515CC672AA5}" type="presOf" srcId="{F844CE80-95DC-4BCC-B472-B97D8A270E06}" destId="{CE16924A-8ACC-4E53-906C-6A459EBA015E}" srcOrd="0" destOrd="0" presId="urn:microsoft.com/office/officeart/2005/8/layout/hierarchy1"/>
    <dgm:cxn modelId="{E9ECE8F4-DB41-4E23-B350-18845C060EA0}" type="presOf" srcId="{9FDE8256-6162-4811-BDFB-FEFC588B35FE}" destId="{693D8847-D981-45E9-924B-8EBA85269D77}" srcOrd="0" destOrd="0" presId="urn:microsoft.com/office/officeart/2005/8/layout/hierarchy1"/>
    <dgm:cxn modelId="{15F76ED6-C7E9-4FCF-BBAD-B2290800C2A5}" type="presParOf" srcId="{718060BE-B79B-4A18-9C5F-0EA40E15A3F8}" destId="{7DD5D3D1-C51C-440C-ADBC-EBDC3D332BD7}" srcOrd="0" destOrd="0" presId="urn:microsoft.com/office/officeart/2005/8/layout/hierarchy1"/>
    <dgm:cxn modelId="{DC3BB9EA-CA6C-4C2D-AA51-CDCCA9910013}" type="presParOf" srcId="{7DD5D3D1-C51C-440C-ADBC-EBDC3D332BD7}" destId="{64C970E2-D478-4A00-88A5-0237F653300C}" srcOrd="0" destOrd="0" presId="urn:microsoft.com/office/officeart/2005/8/layout/hierarchy1"/>
    <dgm:cxn modelId="{2BFD5887-0C64-404D-818F-403D3A3471F8}" type="presParOf" srcId="{64C970E2-D478-4A00-88A5-0237F653300C}" destId="{A550C2AC-1F94-4B9D-870D-1F4E5FA0FC3B}" srcOrd="0" destOrd="0" presId="urn:microsoft.com/office/officeart/2005/8/layout/hierarchy1"/>
    <dgm:cxn modelId="{93F77694-6426-44B5-9D3C-53678F9CB731}" type="presParOf" srcId="{64C970E2-D478-4A00-88A5-0237F653300C}" destId="{693D8847-D981-45E9-924B-8EBA85269D77}" srcOrd="1" destOrd="0" presId="urn:microsoft.com/office/officeart/2005/8/layout/hierarchy1"/>
    <dgm:cxn modelId="{0615D9C7-980B-4F5E-B6B2-727F56EB50C9}" type="presParOf" srcId="{7DD5D3D1-C51C-440C-ADBC-EBDC3D332BD7}" destId="{C8141B92-BB42-4119-A62F-4049032AF192}" srcOrd="1" destOrd="0" presId="urn:microsoft.com/office/officeart/2005/8/layout/hierarchy1"/>
    <dgm:cxn modelId="{A89B9151-395C-45C7-9462-A17577F0B321}" type="presParOf" srcId="{718060BE-B79B-4A18-9C5F-0EA40E15A3F8}" destId="{A7D8EDB0-8FFD-483C-BDDA-4ADFF7FE658D}" srcOrd="1" destOrd="0" presId="urn:microsoft.com/office/officeart/2005/8/layout/hierarchy1"/>
    <dgm:cxn modelId="{049408CB-6838-408B-8BE5-F489A9BADE5D}" type="presParOf" srcId="{A7D8EDB0-8FFD-483C-BDDA-4ADFF7FE658D}" destId="{0F1385AE-2FDA-486E-B320-FAFD3570EEB4}" srcOrd="0" destOrd="0" presId="urn:microsoft.com/office/officeart/2005/8/layout/hierarchy1"/>
    <dgm:cxn modelId="{1D74F9BE-3038-402A-BE71-F929F52A1D35}" type="presParOf" srcId="{0F1385AE-2FDA-486E-B320-FAFD3570EEB4}" destId="{8D1082E1-CC43-4AED-8310-4547A65EB5A6}" srcOrd="0" destOrd="0" presId="urn:microsoft.com/office/officeart/2005/8/layout/hierarchy1"/>
    <dgm:cxn modelId="{331E3DD5-2F4E-4FC7-9FAD-4800381A0B3F}" type="presParOf" srcId="{0F1385AE-2FDA-486E-B320-FAFD3570EEB4}" destId="{CE16924A-8ACC-4E53-906C-6A459EBA015E}" srcOrd="1" destOrd="0" presId="urn:microsoft.com/office/officeart/2005/8/layout/hierarchy1"/>
    <dgm:cxn modelId="{48D750C7-A03D-4C0A-96BC-FA8A5DF915D9}" type="presParOf" srcId="{A7D8EDB0-8FFD-483C-BDDA-4ADFF7FE658D}" destId="{DFDEA702-3DB9-456C-9692-55C0E44853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43FF5-C3CF-4003-A340-82BD05B378B1}"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94AB08EB-12F2-4E4C-8FBE-ED72DD423E25}">
      <dgm:prSet/>
      <dgm:spPr/>
      <dgm:t>
        <a:bodyPr/>
        <a:lstStyle/>
        <a:p>
          <a:r>
            <a:rPr lang="en-US"/>
            <a:t>The Diaconate is conferred through a special outpouring of the Holy Spirit (Ordination)</a:t>
          </a:r>
        </a:p>
      </dgm:t>
    </dgm:pt>
    <dgm:pt modelId="{C730E72B-C01B-427E-BDEF-9F186F741233}" type="parTrans" cxnId="{0276512C-3C54-48E0-B2C7-3BC13115DDD4}">
      <dgm:prSet/>
      <dgm:spPr/>
      <dgm:t>
        <a:bodyPr/>
        <a:lstStyle/>
        <a:p>
          <a:endParaRPr lang="en-US"/>
        </a:p>
      </dgm:t>
    </dgm:pt>
    <dgm:pt modelId="{CDF7DD4F-AD04-4855-9BA0-9FEFDBF4188E}" type="sibTrans" cxnId="{0276512C-3C54-48E0-B2C7-3BC13115DDD4}">
      <dgm:prSet/>
      <dgm:spPr/>
      <dgm:t>
        <a:bodyPr/>
        <a:lstStyle/>
        <a:p>
          <a:endParaRPr lang="en-US"/>
        </a:p>
      </dgm:t>
    </dgm:pt>
    <dgm:pt modelId="{3C78EE2D-711F-40D0-BCE7-E2B7C9DDA675}">
      <dgm:prSet/>
      <dgm:spPr/>
      <dgm:t>
        <a:bodyPr/>
        <a:lstStyle/>
        <a:p>
          <a:r>
            <a:rPr lang="en-US"/>
            <a:t>it brings a specific conformation to Christ (servant of all) on the one who receives it</a:t>
          </a:r>
        </a:p>
      </dgm:t>
    </dgm:pt>
    <dgm:pt modelId="{08A4AD70-F306-4B5C-A8CF-2FD48699CBAD}" type="parTrans" cxnId="{F8BEDF5A-9E77-4B95-A737-2B3DF1249E73}">
      <dgm:prSet/>
      <dgm:spPr/>
      <dgm:t>
        <a:bodyPr/>
        <a:lstStyle/>
        <a:p>
          <a:endParaRPr lang="en-US"/>
        </a:p>
      </dgm:t>
    </dgm:pt>
    <dgm:pt modelId="{C6FFAD50-8647-4A5C-80D6-BC8B402849C7}" type="sibTrans" cxnId="{F8BEDF5A-9E77-4B95-A737-2B3DF1249E73}">
      <dgm:prSet/>
      <dgm:spPr/>
      <dgm:t>
        <a:bodyPr/>
        <a:lstStyle/>
        <a:p>
          <a:endParaRPr lang="en-US"/>
        </a:p>
      </dgm:t>
    </dgm:pt>
    <dgm:pt modelId="{AFEE4058-969D-4B25-B1DB-3179EAD2E810}">
      <dgm:prSet/>
      <dgm:spPr/>
      <dgm:t>
        <a:bodyPr/>
        <a:lstStyle/>
        <a:p>
          <a:r>
            <a:rPr lang="en-US"/>
            <a:t>The laying on of hands on the deacon: “not </a:t>
          </a:r>
          <a:r>
            <a:rPr lang="en-US" i="1"/>
            <a:t>ad sacerdotium sed at ministerium</a:t>
          </a:r>
          <a:r>
            <a:rPr lang="en-US"/>
            <a:t>”</a:t>
          </a:r>
        </a:p>
      </dgm:t>
    </dgm:pt>
    <dgm:pt modelId="{55837053-5470-469A-B699-4CA21970F623}" type="parTrans" cxnId="{3F90B8C6-C00A-4139-9142-5FD103A0CC9B}">
      <dgm:prSet/>
      <dgm:spPr/>
      <dgm:t>
        <a:bodyPr/>
        <a:lstStyle/>
        <a:p>
          <a:endParaRPr lang="en-US"/>
        </a:p>
      </dgm:t>
    </dgm:pt>
    <dgm:pt modelId="{951FD91E-D5AB-480E-8C52-1E8AAE92CFA6}" type="sibTrans" cxnId="{3F90B8C6-C00A-4139-9142-5FD103A0CC9B}">
      <dgm:prSet/>
      <dgm:spPr/>
      <dgm:t>
        <a:bodyPr/>
        <a:lstStyle/>
        <a:p>
          <a:endParaRPr lang="en-US"/>
        </a:p>
      </dgm:t>
    </dgm:pt>
    <dgm:pt modelId="{E8451844-8932-4630-B0C1-40605FAE63D4}">
      <dgm:prSet/>
      <dgm:spPr/>
      <dgm:t>
        <a:bodyPr/>
        <a:lstStyle/>
        <a:p>
          <a:r>
            <a:rPr lang="en-US"/>
            <a:t>“Not for the celebration of the Eucharist but for service”</a:t>
          </a:r>
        </a:p>
      </dgm:t>
    </dgm:pt>
    <dgm:pt modelId="{30CC69F6-47BF-49FD-AC61-18DAE43C7527}" type="parTrans" cxnId="{987D54F0-C4A5-4E0F-AEE8-F84736F9E10F}">
      <dgm:prSet/>
      <dgm:spPr/>
      <dgm:t>
        <a:bodyPr/>
        <a:lstStyle/>
        <a:p>
          <a:endParaRPr lang="en-US"/>
        </a:p>
      </dgm:t>
    </dgm:pt>
    <dgm:pt modelId="{68D739EA-A4AC-42E5-B12A-C3FDBF7FE982}" type="sibTrans" cxnId="{987D54F0-C4A5-4E0F-AEE8-F84736F9E10F}">
      <dgm:prSet/>
      <dgm:spPr/>
      <dgm:t>
        <a:bodyPr/>
        <a:lstStyle/>
        <a:p>
          <a:endParaRPr lang="en-US"/>
        </a:p>
      </dgm:t>
    </dgm:pt>
    <dgm:pt modelId="{2FE02CE2-9675-453A-AFEF-35EABD4E2D60}">
      <dgm:prSet/>
      <dgm:spPr/>
      <dgm:t>
        <a:bodyPr/>
        <a:lstStyle/>
        <a:p>
          <a:r>
            <a:rPr lang="en-US" b="1"/>
            <a:t>The specific theological identity of the deacon</a:t>
          </a:r>
          <a:r>
            <a:rPr lang="en-US"/>
            <a:t>: a participation in the one ecclesiastical ministry, he is a specific sacramental sign, in the Church, of Christ the servant </a:t>
          </a:r>
        </a:p>
      </dgm:t>
    </dgm:pt>
    <dgm:pt modelId="{8573BD3F-7C64-4822-8772-615AD2551F43}" type="parTrans" cxnId="{8199B4BB-3A88-4CDD-B117-626D947E74CD}">
      <dgm:prSet/>
      <dgm:spPr/>
      <dgm:t>
        <a:bodyPr/>
        <a:lstStyle/>
        <a:p>
          <a:endParaRPr lang="en-US"/>
        </a:p>
      </dgm:t>
    </dgm:pt>
    <dgm:pt modelId="{403B1F91-22AA-4184-80E8-6E30C89F469C}" type="sibTrans" cxnId="{8199B4BB-3A88-4CDD-B117-626D947E74CD}">
      <dgm:prSet/>
      <dgm:spPr/>
      <dgm:t>
        <a:bodyPr/>
        <a:lstStyle/>
        <a:p>
          <a:endParaRPr lang="en-US"/>
        </a:p>
      </dgm:t>
    </dgm:pt>
    <dgm:pt modelId="{15BBE7CF-E044-4E78-9F84-C7EAAA943CBE}" type="pres">
      <dgm:prSet presAssocID="{30743FF5-C3CF-4003-A340-82BD05B378B1}" presName="Name0" presStyleCnt="0">
        <dgm:presLayoutVars>
          <dgm:dir/>
          <dgm:animLvl val="lvl"/>
          <dgm:resizeHandles val="exact"/>
        </dgm:presLayoutVars>
      </dgm:prSet>
      <dgm:spPr/>
    </dgm:pt>
    <dgm:pt modelId="{02149480-3BB8-4AFE-93C0-D8518ADF6933}" type="pres">
      <dgm:prSet presAssocID="{2FE02CE2-9675-453A-AFEF-35EABD4E2D60}" presName="boxAndChildren" presStyleCnt="0"/>
      <dgm:spPr/>
    </dgm:pt>
    <dgm:pt modelId="{F8A265EC-7B31-491A-B121-BB07A1D52340}" type="pres">
      <dgm:prSet presAssocID="{2FE02CE2-9675-453A-AFEF-35EABD4E2D60}" presName="parentTextBox" presStyleLbl="node1" presStyleIdx="0" presStyleCnt="3"/>
      <dgm:spPr/>
    </dgm:pt>
    <dgm:pt modelId="{782FB2EF-B813-4F78-9592-4E61D5BBDFDF}" type="pres">
      <dgm:prSet presAssocID="{951FD91E-D5AB-480E-8C52-1E8AAE92CFA6}" presName="sp" presStyleCnt="0"/>
      <dgm:spPr/>
    </dgm:pt>
    <dgm:pt modelId="{0641C8EB-165B-466D-89ED-55263D9EBFD9}" type="pres">
      <dgm:prSet presAssocID="{AFEE4058-969D-4B25-B1DB-3179EAD2E810}" presName="arrowAndChildren" presStyleCnt="0"/>
      <dgm:spPr/>
    </dgm:pt>
    <dgm:pt modelId="{8617AF01-DEC2-4B17-9754-DD529ED438DF}" type="pres">
      <dgm:prSet presAssocID="{AFEE4058-969D-4B25-B1DB-3179EAD2E810}" presName="parentTextArrow" presStyleLbl="node1" presStyleIdx="0" presStyleCnt="3"/>
      <dgm:spPr/>
    </dgm:pt>
    <dgm:pt modelId="{E56E355D-4570-400B-ABF7-6821BDCB380C}" type="pres">
      <dgm:prSet presAssocID="{AFEE4058-969D-4B25-B1DB-3179EAD2E810}" presName="arrow" presStyleLbl="node1" presStyleIdx="1" presStyleCnt="3"/>
      <dgm:spPr/>
    </dgm:pt>
    <dgm:pt modelId="{2FAF1D22-0937-4686-A7D6-210BC65EE206}" type="pres">
      <dgm:prSet presAssocID="{AFEE4058-969D-4B25-B1DB-3179EAD2E810}" presName="descendantArrow" presStyleCnt="0"/>
      <dgm:spPr/>
    </dgm:pt>
    <dgm:pt modelId="{2035A5B8-6DB3-4871-A735-71788072D40B}" type="pres">
      <dgm:prSet presAssocID="{E8451844-8932-4630-B0C1-40605FAE63D4}" presName="childTextArrow" presStyleLbl="fgAccFollowNode1" presStyleIdx="0" presStyleCnt="2">
        <dgm:presLayoutVars>
          <dgm:bulletEnabled val="1"/>
        </dgm:presLayoutVars>
      </dgm:prSet>
      <dgm:spPr/>
    </dgm:pt>
    <dgm:pt modelId="{1C65C34D-1AD9-4DD1-A7D1-B48872665CB9}" type="pres">
      <dgm:prSet presAssocID="{CDF7DD4F-AD04-4855-9BA0-9FEFDBF4188E}" presName="sp" presStyleCnt="0"/>
      <dgm:spPr/>
    </dgm:pt>
    <dgm:pt modelId="{69430CE7-B757-4D66-9339-78E213448127}" type="pres">
      <dgm:prSet presAssocID="{94AB08EB-12F2-4E4C-8FBE-ED72DD423E25}" presName="arrowAndChildren" presStyleCnt="0"/>
      <dgm:spPr/>
    </dgm:pt>
    <dgm:pt modelId="{ABE6E7AB-B662-4DC5-9E02-E7279A9425CC}" type="pres">
      <dgm:prSet presAssocID="{94AB08EB-12F2-4E4C-8FBE-ED72DD423E25}" presName="parentTextArrow" presStyleLbl="node1" presStyleIdx="1" presStyleCnt="3"/>
      <dgm:spPr/>
    </dgm:pt>
    <dgm:pt modelId="{A969F5A3-EE79-48B7-9DFD-663CAF378BCC}" type="pres">
      <dgm:prSet presAssocID="{94AB08EB-12F2-4E4C-8FBE-ED72DD423E25}" presName="arrow" presStyleLbl="node1" presStyleIdx="2" presStyleCnt="3"/>
      <dgm:spPr/>
    </dgm:pt>
    <dgm:pt modelId="{A5BAF4EF-8588-4319-9058-8D0519D844AE}" type="pres">
      <dgm:prSet presAssocID="{94AB08EB-12F2-4E4C-8FBE-ED72DD423E25}" presName="descendantArrow" presStyleCnt="0"/>
      <dgm:spPr/>
    </dgm:pt>
    <dgm:pt modelId="{12131A13-B37B-42F0-AA5C-AB7C95A3F782}" type="pres">
      <dgm:prSet presAssocID="{3C78EE2D-711F-40D0-BCE7-E2B7C9DDA675}" presName="childTextArrow" presStyleLbl="fgAccFollowNode1" presStyleIdx="1" presStyleCnt="2">
        <dgm:presLayoutVars>
          <dgm:bulletEnabled val="1"/>
        </dgm:presLayoutVars>
      </dgm:prSet>
      <dgm:spPr/>
    </dgm:pt>
  </dgm:ptLst>
  <dgm:cxnLst>
    <dgm:cxn modelId="{D302C206-A4CE-4E3A-98A0-E1281C8788FA}" type="presOf" srcId="{AFEE4058-969D-4B25-B1DB-3179EAD2E810}" destId="{E56E355D-4570-400B-ABF7-6821BDCB380C}" srcOrd="1" destOrd="0" presId="urn:microsoft.com/office/officeart/2005/8/layout/process4"/>
    <dgm:cxn modelId="{0276512C-3C54-48E0-B2C7-3BC13115DDD4}" srcId="{30743FF5-C3CF-4003-A340-82BD05B378B1}" destId="{94AB08EB-12F2-4E4C-8FBE-ED72DD423E25}" srcOrd="0" destOrd="0" parTransId="{C730E72B-C01B-427E-BDEF-9F186F741233}" sibTransId="{CDF7DD4F-AD04-4855-9BA0-9FEFDBF4188E}"/>
    <dgm:cxn modelId="{FA95085D-DEF7-47BD-9885-898D68ACA98F}" type="presOf" srcId="{3C78EE2D-711F-40D0-BCE7-E2B7C9DDA675}" destId="{12131A13-B37B-42F0-AA5C-AB7C95A3F782}" srcOrd="0" destOrd="0" presId="urn:microsoft.com/office/officeart/2005/8/layout/process4"/>
    <dgm:cxn modelId="{CB0D5069-1747-4EC6-B872-E6A20C875316}" type="presOf" srcId="{94AB08EB-12F2-4E4C-8FBE-ED72DD423E25}" destId="{A969F5A3-EE79-48B7-9DFD-663CAF378BCC}" srcOrd="1" destOrd="0" presId="urn:microsoft.com/office/officeart/2005/8/layout/process4"/>
    <dgm:cxn modelId="{F8BEDF5A-9E77-4B95-A737-2B3DF1249E73}" srcId="{94AB08EB-12F2-4E4C-8FBE-ED72DD423E25}" destId="{3C78EE2D-711F-40D0-BCE7-E2B7C9DDA675}" srcOrd="0" destOrd="0" parTransId="{08A4AD70-F306-4B5C-A8CF-2FD48699CBAD}" sibTransId="{C6FFAD50-8647-4A5C-80D6-BC8B402849C7}"/>
    <dgm:cxn modelId="{C440528E-FE75-49E4-AB71-F1F8F1A0B61D}" type="presOf" srcId="{30743FF5-C3CF-4003-A340-82BD05B378B1}" destId="{15BBE7CF-E044-4E78-9F84-C7EAAA943CBE}" srcOrd="0" destOrd="0" presId="urn:microsoft.com/office/officeart/2005/8/layout/process4"/>
    <dgm:cxn modelId="{8199B4BB-3A88-4CDD-B117-626D947E74CD}" srcId="{30743FF5-C3CF-4003-A340-82BD05B378B1}" destId="{2FE02CE2-9675-453A-AFEF-35EABD4E2D60}" srcOrd="2" destOrd="0" parTransId="{8573BD3F-7C64-4822-8772-615AD2551F43}" sibTransId="{403B1F91-22AA-4184-80E8-6E30C89F469C}"/>
    <dgm:cxn modelId="{602674BF-3543-464D-83F2-B23D186B43AD}" type="presOf" srcId="{AFEE4058-969D-4B25-B1DB-3179EAD2E810}" destId="{8617AF01-DEC2-4B17-9754-DD529ED438DF}" srcOrd="0" destOrd="0" presId="urn:microsoft.com/office/officeart/2005/8/layout/process4"/>
    <dgm:cxn modelId="{4492CAC4-DF5B-4600-841D-91B4DC61FE72}" type="presOf" srcId="{E8451844-8932-4630-B0C1-40605FAE63D4}" destId="{2035A5B8-6DB3-4871-A735-71788072D40B}" srcOrd="0" destOrd="0" presId="urn:microsoft.com/office/officeart/2005/8/layout/process4"/>
    <dgm:cxn modelId="{71C35AC6-20E9-41DD-98E6-14074729E66F}" type="presOf" srcId="{2FE02CE2-9675-453A-AFEF-35EABD4E2D60}" destId="{F8A265EC-7B31-491A-B121-BB07A1D52340}" srcOrd="0" destOrd="0" presId="urn:microsoft.com/office/officeart/2005/8/layout/process4"/>
    <dgm:cxn modelId="{3F90B8C6-C00A-4139-9142-5FD103A0CC9B}" srcId="{30743FF5-C3CF-4003-A340-82BD05B378B1}" destId="{AFEE4058-969D-4B25-B1DB-3179EAD2E810}" srcOrd="1" destOrd="0" parTransId="{55837053-5470-469A-B699-4CA21970F623}" sibTransId="{951FD91E-D5AB-480E-8C52-1E8AAE92CFA6}"/>
    <dgm:cxn modelId="{36F127C7-FD32-46BA-B5CC-A8B3E9A3F04A}" type="presOf" srcId="{94AB08EB-12F2-4E4C-8FBE-ED72DD423E25}" destId="{ABE6E7AB-B662-4DC5-9E02-E7279A9425CC}" srcOrd="0" destOrd="0" presId="urn:microsoft.com/office/officeart/2005/8/layout/process4"/>
    <dgm:cxn modelId="{987D54F0-C4A5-4E0F-AEE8-F84736F9E10F}" srcId="{AFEE4058-969D-4B25-B1DB-3179EAD2E810}" destId="{E8451844-8932-4630-B0C1-40605FAE63D4}" srcOrd="0" destOrd="0" parTransId="{30CC69F6-47BF-49FD-AC61-18DAE43C7527}" sibTransId="{68D739EA-A4AC-42E5-B12A-C3FDBF7FE982}"/>
    <dgm:cxn modelId="{604587B5-A2FD-46F8-8B50-80C58F886CA8}" type="presParOf" srcId="{15BBE7CF-E044-4E78-9F84-C7EAAA943CBE}" destId="{02149480-3BB8-4AFE-93C0-D8518ADF6933}" srcOrd="0" destOrd="0" presId="urn:microsoft.com/office/officeart/2005/8/layout/process4"/>
    <dgm:cxn modelId="{C769ADC7-727B-4DAE-9627-C5FD5B333654}" type="presParOf" srcId="{02149480-3BB8-4AFE-93C0-D8518ADF6933}" destId="{F8A265EC-7B31-491A-B121-BB07A1D52340}" srcOrd="0" destOrd="0" presId="urn:microsoft.com/office/officeart/2005/8/layout/process4"/>
    <dgm:cxn modelId="{AE2E99BC-DCF6-4A50-8A57-D01FFA81B59D}" type="presParOf" srcId="{15BBE7CF-E044-4E78-9F84-C7EAAA943CBE}" destId="{782FB2EF-B813-4F78-9592-4E61D5BBDFDF}" srcOrd="1" destOrd="0" presId="urn:microsoft.com/office/officeart/2005/8/layout/process4"/>
    <dgm:cxn modelId="{28327B0D-FE76-4281-93CA-0FBEE064463C}" type="presParOf" srcId="{15BBE7CF-E044-4E78-9F84-C7EAAA943CBE}" destId="{0641C8EB-165B-466D-89ED-55263D9EBFD9}" srcOrd="2" destOrd="0" presId="urn:microsoft.com/office/officeart/2005/8/layout/process4"/>
    <dgm:cxn modelId="{5AEA30F9-3355-4CD7-8EE7-25A4935006A3}" type="presParOf" srcId="{0641C8EB-165B-466D-89ED-55263D9EBFD9}" destId="{8617AF01-DEC2-4B17-9754-DD529ED438DF}" srcOrd="0" destOrd="0" presId="urn:microsoft.com/office/officeart/2005/8/layout/process4"/>
    <dgm:cxn modelId="{9DB869E6-12AB-4F2C-810F-944FDA878EA5}" type="presParOf" srcId="{0641C8EB-165B-466D-89ED-55263D9EBFD9}" destId="{E56E355D-4570-400B-ABF7-6821BDCB380C}" srcOrd="1" destOrd="0" presId="urn:microsoft.com/office/officeart/2005/8/layout/process4"/>
    <dgm:cxn modelId="{58640B67-E364-4502-A4DF-34512012ED1B}" type="presParOf" srcId="{0641C8EB-165B-466D-89ED-55263D9EBFD9}" destId="{2FAF1D22-0937-4686-A7D6-210BC65EE206}" srcOrd="2" destOrd="0" presId="urn:microsoft.com/office/officeart/2005/8/layout/process4"/>
    <dgm:cxn modelId="{C592ED8A-7A80-478D-86BE-83F8E4DBA1A6}" type="presParOf" srcId="{2FAF1D22-0937-4686-A7D6-210BC65EE206}" destId="{2035A5B8-6DB3-4871-A735-71788072D40B}" srcOrd="0" destOrd="0" presId="urn:microsoft.com/office/officeart/2005/8/layout/process4"/>
    <dgm:cxn modelId="{02BDA7C9-BA73-4A55-83CD-9AFC5B1DFBDC}" type="presParOf" srcId="{15BBE7CF-E044-4E78-9F84-C7EAAA943CBE}" destId="{1C65C34D-1AD9-4DD1-A7D1-B48872665CB9}" srcOrd="3" destOrd="0" presId="urn:microsoft.com/office/officeart/2005/8/layout/process4"/>
    <dgm:cxn modelId="{94B28919-D834-4021-B9EE-F0338DA9006B}" type="presParOf" srcId="{15BBE7CF-E044-4E78-9F84-C7EAAA943CBE}" destId="{69430CE7-B757-4D66-9339-78E213448127}" srcOrd="4" destOrd="0" presId="urn:microsoft.com/office/officeart/2005/8/layout/process4"/>
    <dgm:cxn modelId="{3182F1EE-AB63-45ED-BA24-655A0B7DFFA3}" type="presParOf" srcId="{69430CE7-B757-4D66-9339-78E213448127}" destId="{ABE6E7AB-B662-4DC5-9E02-E7279A9425CC}" srcOrd="0" destOrd="0" presId="urn:microsoft.com/office/officeart/2005/8/layout/process4"/>
    <dgm:cxn modelId="{B8E6AF3F-2CB7-4AD2-A0E5-F8B51A325BAC}" type="presParOf" srcId="{69430CE7-B757-4D66-9339-78E213448127}" destId="{A969F5A3-EE79-48B7-9DFD-663CAF378BCC}" srcOrd="1" destOrd="0" presId="urn:microsoft.com/office/officeart/2005/8/layout/process4"/>
    <dgm:cxn modelId="{F1D00C6D-EF87-4920-BCA1-14D65D4DC5E4}" type="presParOf" srcId="{69430CE7-B757-4D66-9339-78E213448127}" destId="{A5BAF4EF-8588-4319-9058-8D0519D844AE}" srcOrd="2" destOrd="0" presId="urn:microsoft.com/office/officeart/2005/8/layout/process4"/>
    <dgm:cxn modelId="{8BF5479B-A6E5-4DA5-8FE5-8B014E2F7347}" type="presParOf" srcId="{A5BAF4EF-8588-4319-9058-8D0519D844AE}" destId="{12131A13-B37B-42F0-AA5C-AB7C95A3F7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82969-4526-4F06-9FE4-4810832025B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2F9ACED-640B-4701-BBBE-011272EDFDBD}">
      <dgm:prSet/>
      <dgm:spPr/>
      <dgm:t>
        <a:bodyPr/>
        <a:lstStyle/>
        <a:p>
          <a:r>
            <a:rPr lang="en-US" dirty="0"/>
            <a:t>The </a:t>
          </a:r>
          <a:r>
            <a:rPr lang="en-US" b="1" dirty="0"/>
            <a:t>Matter</a:t>
          </a:r>
          <a:r>
            <a:rPr lang="en-US" dirty="0"/>
            <a:t> of diaconal ordination is </a:t>
          </a:r>
          <a:r>
            <a:rPr lang="en-US" b="1" dirty="0"/>
            <a:t>the laying on of hands of the Bishop </a:t>
          </a:r>
          <a:endParaRPr lang="en-US" dirty="0"/>
        </a:p>
      </dgm:t>
    </dgm:pt>
    <dgm:pt modelId="{A6F794E7-8C03-4E0D-9122-0DE20B841417}" type="parTrans" cxnId="{FA4BB4CD-29F0-4EE3-A02B-63CF0B97730A}">
      <dgm:prSet/>
      <dgm:spPr/>
      <dgm:t>
        <a:bodyPr/>
        <a:lstStyle/>
        <a:p>
          <a:endParaRPr lang="en-US"/>
        </a:p>
      </dgm:t>
    </dgm:pt>
    <dgm:pt modelId="{EEEFBC7D-0519-4BDA-B658-A273BE18E5D6}" type="sibTrans" cxnId="{FA4BB4CD-29F0-4EE3-A02B-63CF0B97730A}">
      <dgm:prSet/>
      <dgm:spPr/>
      <dgm:t>
        <a:bodyPr/>
        <a:lstStyle/>
        <a:p>
          <a:endParaRPr lang="en-US"/>
        </a:p>
      </dgm:t>
    </dgm:pt>
    <dgm:pt modelId="{4AB88630-D530-4AA5-A952-479447FF1463}">
      <dgm:prSet/>
      <dgm:spPr/>
      <dgm:t>
        <a:bodyPr/>
        <a:lstStyle/>
        <a:p>
          <a:r>
            <a:rPr lang="en-US" dirty="0"/>
            <a:t>The </a:t>
          </a:r>
          <a:r>
            <a:rPr lang="en-US" b="1" dirty="0"/>
            <a:t>Form </a:t>
          </a:r>
          <a:r>
            <a:rPr lang="en-US" dirty="0"/>
            <a:t>is constituted by </a:t>
          </a:r>
          <a:r>
            <a:rPr lang="en-US" b="1" dirty="0"/>
            <a:t>the words of the prayer of ordination</a:t>
          </a:r>
          <a:r>
            <a:rPr lang="en-US" dirty="0"/>
            <a:t>, which is expressed in the three moments of anamnesis, epiclesis and intercession</a:t>
          </a:r>
        </a:p>
      </dgm:t>
    </dgm:pt>
    <dgm:pt modelId="{8F72A70F-39DD-482E-A6C8-935CE2FF04FD}" type="parTrans" cxnId="{E363E21B-FCDC-45A5-A90E-239419844F6F}">
      <dgm:prSet/>
      <dgm:spPr/>
      <dgm:t>
        <a:bodyPr/>
        <a:lstStyle/>
        <a:p>
          <a:endParaRPr lang="en-US"/>
        </a:p>
      </dgm:t>
    </dgm:pt>
    <dgm:pt modelId="{B6F59F67-5110-493F-AB0E-9348BCC11BCA}" type="sibTrans" cxnId="{E363E21B-FCDC-45A5-A90E-239419844F6F}">
      <dgm:prSet/>
      <dgm:spPr/>
      <dgm:t>
        <a:bodyPr/>
        <a:lstStyle/>
        <a:p>
          <a:endParaRPr lang="en-US"/>
        </a:p>
      </dgm:t>
    </dgm:pt>
    <dgm:pt modelId="{27BD3107-6BF1-4C20-ABB2-940FBDC8C834}">
      <dgm:prSet/>
      <dgm:spPr/>
      <dgm:t>
        <a:bodyPr/>
        <a:lstStyle/>
        <a:p>
          <a:r>
            <a:rPr lang="en-US" b="1" dirty="0"/>
            <a:t>Anamnesis</a:t>
          </a:r>
          <a:r>
            <a:rPr lang="en-US" dirty="0"/>
            <a:t>: recounts the history of salvation centered in Christ – goes back to the LEVITES, recalling </a:t>
          </a:r>
          <a:r>
            <a:rPr lang="en-US" b="1" dirty="0"/>
            <a:t>worship</a:t>
          </a:r>
          <a:r>
            <a:rPr lang="en-US" dirty="0"/>
            <a:t>, and to the SEVEN of the Acts of the Apostles, recalling </a:t>
          </a:r>
          <a:r>
            <a:rPr lang="en-US" b="1" dirty="0"/>
            <a:t>charity</a:t>
          </a:r>
          <a:r>
            <a:rPr lang="en-US" dirty="0"/>
            <a:t>.</a:t>
          </a:r>
        </a:p>
      </dgm:t>
    </dgm:pt>
    <dgm:pt modelId="{63270214-3910-4AE1-BB4B-80ECD4DE9DF0}" type="parTrans" cxnId="{4809A3C0-099F-40C8-B6F7-CD024702E786}">
      <dgm:prSet/>
      <dgm:spPr/>
      <dgm:t>
        <a:bodyPr/>
        <a:lstStyle/>
        <a:p>
          <a:endParaRPr lang="en-US"/>
        </a:p>
      </dgm:t>
    </dgm:pt>
    <dgm:pt modelId="{75BC5874-9E26-4F8C-A9A4-384F9D40A724}" type="sibTrans" cxnId="{4809A3C0-099F-40C8-B6F7-CD024702E786}">
      <dgm:prSet/>
      <dgm:spPr/>
      <dgm:t>
        <a:bodyPr/>
        <a:lstStyle/>
        <a:p>
          <a:endParaRPr lang="en-US"/>
        </a:p>
      </dgm:t>
    </dgm:pt>
    <dgm:pt modelId="{D3DC7617-AB84-4353-A952-DD72302B194A}" type="pres">
      <dgm:prSet presAssocID="{6CB82969-4526-4F06-9FE4-4810832025BF}" presName="vert0" presStyleCnt="0">
        <dgm:presLayoutVars>
          <dgm:dir/>
          <dgm:animOne val="branch"/>
          <dgm:animLvl val="lvl"/>
        </dgm:presLayoutVars>
      </dgm:prSet>
      <dgm:spPr/>
    </dgm:pt>
    <dgm:pt modelId="{0030AC60-8181-4047-B692-7239F09B8D22}" type="pres">
      <dgm:prSet presAssocID="{22F9ACED-640B-4701-BBBE-011272EDFDBD}" presName="thickLine" presStyleLbl="alignNode1" presStyleIdx="0" presStyleCnt="3"/>
      <dgm:spPr/>
    </dgm:pt>
    <dgm:pt modelId="{9715AE3B-7E97-4D8B-A1F1-EE03F0DF00D8}" type="pres">
      <dgm:prSet presAssocID="{22F9ACED-640B-4701-BBBE-011272EDFDBD}" presName="horz1" presStyleCnt="0"/>
      <dgm:spPr/>
    </dgm:pt>
    <dgm:pt modelId="{F749EFEF-F7F4-4C1C-AD4A-AA1B4BE40404}" type="pres">
      <dgm:prSet presAssocID="{22F9ACED-640B-4701-BBBE-011272EDFDBD}" presName="tx1" presStyleLbl="revTx" presStyleIdx="0" presStyleCnt="3"/>
      <dgm:spPr/>
    </dgm:pt>
    <dgm:pt modelId="{929638E3-149A-4094-8D15-2961735EF064}" type="pres">
      <dgm:prSet presAssocID="{22F9ACED-640B-4701-BBBE-011272EDFDBD}" presName="vert1" presStyleCnt="0"/>
      <dgm:spPr/>
    </dgm:pt>
    <dgm:pt modelId="{044EDB15-EE53-4776-B100-922F73F6BC49}" type="pres">
      <dgm:prSet presAssocID="{4AB88630-D530-4AA5-A952-479447FF1463}" presName="thickLine" presStyleLbl="alignNode1" presStyleIdx="1" presStyleCnt="3"/>
      <dgm:spPr/>
    </dgm:pt>
    <dgm:pt modelId="{E2C6608C-CAF2-4B08-A1ED-12986D2B1BED}" type="pres">
      <dgm:prSet presAssocID="{4AB88630-D530-4AA5-A952-479447FF1463}" presName="horz1" presStyleCnt="0"/>
      <dgm:spPr/>
    </dgm:pt>
    <dgm:pt modelId="{7EAC98BF-4A95-4233-ABBC-A91C5C23C401}" type="pres">
      <dgm:prSet presAssocID="{4AB88630-D530-4AA5-A952-479447FF1463}" presName="tx1" presStyleLbl="revTx" presStyleIdx="1" presStyleCnt="3"/>
      <dgm:spPr/>
    </dgm:pt>
    <dgm:pt modelId="{E063BA62-E032-41CB-AF2D-2DA55241B062}" type="pres">
      <dgm:prSet presAssocID="{4AB88630-D530-4AA5-A952-479447FF1463}" presName="vert1" presStyleCnt="0"/>
      <dgm:spPr/>
    </dgm:pt>
    <dgm:pt modelId="{559B145B-6878-473E-814D-5A9FD1D0B430}" type="pres">
      <dgm:prSet presAssocID="{27BD3107-6BF1-4C20-ABB2-940FBDC8C834}" presName="thickLine" presStyleLbl="alignNode1" presStyleIdx="2" presStyleCnt="3"/>
      <dgm:spPr/>
    </dgm:pt>
    <dgm:pt modelId="{68E09A54-DA2E-4E80-9516-CE91CA9A4723}" type="pres">
      <dgm:prSet presAssocID="{27BD3107-6BF1-4C20-ABB2-940FBDC8C834}" presName="horz1" presStyleCnt="0"/>
      <dgm:spPr/>
    </dgm:pt>
    <dgm:pt modelId="{988C074A-7426-4FEE-AF1C-C73BEBE015C9}" type="pres">
      <dgm:prSet presAssocID="{27BD3107-6BF1-4C20-ABB2-940FBDC8C834}" presName="tx1" presStyleLbl="revTx" presStyleIdx="2" presStyleCnt="3"/>
      <dgm:spPr/>
    </dgm:pt>
    <dgm:pt modelId="{F832619B-B911-48CA-8955-0C346EFEAB00}" type="pres">
      <dgm:prSet presAssocID="{27BD3107-6BF1-4C20-ABB2-940FBDC8C834}" presName="vert1" presStyleCnt="0"/>
      <dgm:spPr/>
    </dgm:pt>
  </dgm:ptLst>
  <dgm:cxnLst>
    <dgm:cxn modelId="{1D25E407-AE56-43EB-861D-69E553E99921}" type="presOf" srcId="{27BD3107-6BF1-4C20-ABB2-940FBDC8C834}" destId="{988C074A-7426-4FEE-AF1C-C73BEBE015C9}" srcOrd="0" destOrd="0" presId="urn:microsoft.com/office/officeart/2008/layout/LinedList"/>
    <dgm:cxn modelId="{E363E21B-FCDC-45A5-A90E-239419844F6F}" srcId="{6CB82969-4526-4F06-9FE4-4810832025BF}" destId="{4AB88630-D530-4AA5-A952-479447FF1463}" srcOrd="1" destOrd="0" parTransId="{8F72A70F-39DD-482E-A6C8-935CE2FF04FD}" sibTransId="{B6F59F67-5110-493F-AB0E-9348BCC11BCA}"/>
    <dgm:cxn modelId="{6B45A53C-7466-4B86-9842-973CE9FDA371}" type="presOf" srcId="{4AB88630-D530-4AA5-A952-479447FF1463}" destId="{7EAC98BF-4A95-4233-ABBC-A91C5C23C401}" srcOrd="0" destOrd="0" presId="urn:microsoft.com/office/officeart/2008/layout/LinedList"/>
    <dgm:cxn modelId="{8ED1055A-AB2E-47F9-B986-71BCDA0802C1}" type="presOf" srcId="{6CB82969-4526-4F06-9FE4-4810832025BF}" destId="{D3DC7617-AB84-4353-A952-DD72302B194A}" srcOrd="0" destOrd="0" presId="urn:microsoft.com/office/officeart/2008/layout/LinedList"/>
    <dgm:cxn modelId="{9AE76F8A-C6F1-4942-BD3D-C724B81F5578}" type="presOf" srcId="{22F9ACED-640B-4701-BBBE-011272EDFDBD}" destId="{F749EFEF-F7F4-4C1C-AD4A-AA1B4BE40404}" srcOrd="0" destOrd="0" presId="urn:microsoft.com/office/officeart/2008/layout/LinedList"/>
    <dgm:cxn modelId="{4809A3C0-099F-40C8-B6F7-CD024702E786}" srcId="{6CB82969-4526-4F06-9FE4-4810832025BF}" destId="{27BD3107-6BF1-4C20-ABB2-940FBDC8C834}" srcOrd="2" destOrd="0" parTransId="{63270214-3910-4AE1-BB4B-80ECD4DE9DF0}" sibTransId="{75BC5874-9E26-4F8C-A9A4-384F9D40A724}"/>
    <dgm:cxn modelId="{FA4BB4CD-29F0-4EE3-A02B-63CF0B97730A}" srcId="{6CB82969-4526-4F06-9FE4-4810832025BF}" destId="{22F9ACED-640B-4701-BBBE-011272EDFDBD}" srcOrd="0" destOrd="0" parTransId="{A6F794E7-8C03-4E0D-9122-0DE20B841417}" sibTransId="{EEEFBC7D-0519-4BDA-B658-A273BE18E5D6}"/>
    <dgm:cxn modelId="{C2F73086-0372-44B8-B6DC-7D2414A7B1F0}" type="presParOf" srcId="{D3DC7617-AB84-4353-A952-DD72302B194A}" destId="{0030AC60-8181-4047-B692-7239F09B8D22}" srcOrd="0" destOrd="0" presId="urn:microsoft.com/office/officeart/2008/layout/LinedList"/>
    <dgm:cxn modelId="{9F7EA81E-250F-4A5A-930F-6C9A4F421AAF}" type="presParOf" srcId="{D3DC7617-AB84-4353-A952-DD72302B194A}" destId="{9715AE3B-7E97-4D8B-A1F1-EE03F0DF00D8}" srcOrd="1" destOrd="0" presId="urn:microsoft.com/office/officeart/2008/layout/LinedList"/>
    <dgm:cxn modelId="{995153DA-74D7-44C8-967F-B784FDF737A4}" type="presParOf" srcId="{9715AE3B-7E97-4D8B-A1F1-EE03F0DF00D8}" destId="{F749EFEF-F7F4-4C1C-AD4A-AA1B4BE40404}" srcOrd="0" destOrd="0" presId="urn:microsoft.com/office/officeart/2008/layout/LinedList"/>
    <dgm:cxn modelId="{F01DA318-74BB-4128-88BD-FE6467A14528}" type="presParOf" srcId="{9715AE3B-7E97-4D8B-A1F1-EE03F0DF00D8}" destId="{929638E3-149A-4094-8D15-2961735EF064}" srcOrd="1" destOrd="0" presId="urn:microsoft.com/office/officeart/2008/layout/LinedList"/>
    <dgm:cxn modelId="{94B552A5-5507-4364-88A0-124D3E8E455E}" type="presParOf" srcId="{D3DC7617-AB84-4353-A952-DD72302B194A}" destId="{044EDB15-EE53-4776-B100-922F73F6BC49}" srcOrd="2" destOrd="0" presId="urn:microsoft.com/office/officeart/2008/layout/LinedList"/>
    <dgm:cxn modelId="{3B346F10-78D6-4C3C-AA3A-9CDEDA27CBAC}" type="presParOf" srcId="{D3DC7617-AB84-4353-A952-DD72302B194A}" destId="{E2C6608C-CAF2-4B08-A1ED-12986D2B1BED}" srcOrd="3" destOrd="0" presId="urn:microsoft.com/office/officeart/2008/layout/LinedList"/>
    <dgm:cxn modelId="{7231316D-02DC-4F88-8A57-5146BCFEF968}" type="presParOf" srcId="{E2C6608C-CAF2-4B08-A1ED-12986D2B1BED}" destId="{7EAC98BF-4A95-4233-ABBC-A91C5C23C401}" srcOrd="0" destOrd="0" presId="urn:microsoft.com/office/officeart/2008/layout/LinedList"/>
    <dgm:cxn modelId="{92C875E6-C06B-4B83-9CF9-45E017712F6E}" type="presParOf" srcId="{E2C6608C-CAF2-4B08-A1ED-12986D2B1BED}" destId="{E063BA62-E032-41CB-AF2D-2DA55241B062}" srcOrd="1" destOrd="0" presId="urn:microsoft.com/office/officeart/2008/layout/LinedList"/>
    <dgm:cxn modelId="{09861C0E-BCB4-422F-9CD4-0C5CAFDC6B28}" type="presParOf" srcId="{D3DC7617-AB84-4353-A952-DD72302B194A}" destId="{559B145B-6878-473E-814D-5A9FD1D0B430}" srcOrd="4" destOrd="0" presId="urn:microsoft.com/office/officeart/2008/layout/LinedList"/>
    <dgm:cxn modelId="{2251BDC4-D188-47B8-BC30-4FA624E8728C}" type="presParOf" srcId="{D3DC7617-AB84-4353-A952-DD72302B194A}" destId="{68E09A54-DA2E-4E80-9516-CE91CA9A4723}" srcOrd="5" destOrd="0" presId="urn:microsoft.com/office/officeart/2008/layout/LinedList"/>
    <dgm:cxn modelId="{30CD128E-37C8-4E78-89E8-B1B854087B32}" type="presParOf" srcId="{68E09A54-DA2E-4E80-9516-CE91CA9A4723}" destId="{988C074A-7426-4FEE-AF1C-C73BEBE015C9}" srcOrd="0" destOrd="0" presId="urn:microsoft.com/office/officeart/2008/layout/LinedList"/>
    <dgm:cxn modelId="{6E1EE53C-A168-4120-9A32-DE560D3FCAD9}" type="presParOf" srcId="{68E09A54-DA2E-4E80-9516-CE91CA9A4723}" destId="{F832619B-B911-48CA-8955-0C346EFEAB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108F8F-E0E3-49C8-9F6C-213028F8FBBE}"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AAF6FEE6-2D53-4B51-B67D-FD7411147DF5}">
      <dgm:prSet/>
      <dgm:spPr/>
      <dgm:t>
        <a:bodyPr/>
        <a:lstStyle/>
        <a:p>
          <a:r>
            <a:rPr lang="en-US"/>
            <a:t>It is a </a:t>
          </a:r>
          <a:r>
            <a:rPr lang="en-US" b="1"/>
            <a:t>spirituality of service </a:t>
          </a:r>
          <a:r>
            <a:rPr lang="en-US"/>
            <a:t>(flows from his own theological identity)</a:t>
          </a:r>
        </a:p>
      </dgm:t>
    </dgm:pt>
    <dgm:pt modelId="{B2027704-44B0-4D25-9BD8-E43005FC11D0}" type="parTrans" cxnId="{4D8D7DE7-84E4-4665-8FF3-41D366720080}">
      <dgm:prSet/>
      <dgm:spPr/>
      <dgm:t>
        <a:bodyPr/>
        <a:lstStyle/>
        <a:p>
          <a:endParaRPr lang="en-US"/>
        </a:p>
      </dgm:t>
    </dgm:pt>
    <dgm:pt modelId="{719ED44D-32A6-4014-A488-5EB0517E1B59}" type="sibTrans" cxnId="{4D8D7DE7-84E4-4665-8FF3-41D366720080}">
      <dgm:prSet/>
      <dgm:spPr/>
      <dgm:t>
        <a:bodyPr/>
        <a:lstStyle/>
        <a:p>
          <a:endParaRPr lang="en-US"/>
        </a:p>
      </dgm:t>
    </dgm:pt>
    <dgm:pt modelId="{B7643B3B-06BD-4E35-8E2E-B667B5F235BE}">
      <dgm:prSet/>
      <dgm:spPr/>
      <dgm:t>
        <a:bodyPr/>
        <a:lstStyle/>
        <a:p>
          <a:r>
            <a:rPr lang="en-US"/>
            <a:t>The Model: Christ the Servant (who recognized himself as the servant of God – Book of Isaiah) </a:t>
          </a:r>
        </a:p>
      </dgm:t>
    </dgm:pt>
    <dgm:pt modelId="{412144AF-0576-471C-A48F-56057B8B4D11}" type="parTrans" cxnId="{DDDF2228-C416-4BBE-9B8A-8F328D78A7BE}">
      <dgm:prSet/>
      <dgm:spPr/>
      <dgm:t>
        <a:bodyPr/>
        <a:lstStyle/>
        <a:p>
          <a:endParaRPr lang="en-US"/>
        </a:p>
      </dgm:t>
    </dgm:pt>
    <dgm:pt modelId="{D814AE43-312D-4E5F-9B51-18456753A82E}" type="sibTrans" cxnId="{DDDF2228-C416-4BBE-9B8A-8F328D78A7BE}">
      <dgm:prSet/>
      <dgm:spPr/>
      <dgm:t>
        <a:bodyPr/>
        <a:lstStyle/>
        <a:p>
          <a:endParaRPr lang="en-US"/>
        </a:p>
      </dgm:t>
    </dgm:pt>
    <dgm:pt modelId="{CC31371C-09A9-4941-9837-2ECC074FDACF}" type="pres">
      <dgm:prSet presAssocID="{95108F8F-E0E3-49C8-9F6C-213028F8FBBE}" presName="hierChild1" presStyleCnt="0">
        <dgm:presLayoutVars>
          <dgm:chPref val="1"/>
          <dgm:dir/>
          <dgm:animOne val="branch"/>
          <dgm:animLvl val="lvl"/>
          <dgm:resizeHandles/>
        </dgm:presLayoutVars>
      </dgm:prSet>
      <dgm:spPr/>
    </dgm:pt>
    <dgm:pt modelId="{237664ED-A025-44E5-9BA7-007FA64C3682}" type="pres">
      <dgm:prSet presAssocID="{AAF6FEE6-2D53-4B51-B67D-FD7411147DF5}" presName="hierRoot1" presStyleCnt="0"/>
      <dgm:spPr/>
    </dgm:pt>
    <dgm:pt modelId="{8E8BD3DC-82E9-41D0-8B35-A86CD2605D20}" type="pres">
      <dgm:prSet presAssocID="{AAF6FEE6-2D53-4B51-B67D-FD7411147DF5}" presName="composite" presStyleCnt="0"/>
      <dgm:spPr/>
    </dgm:pt>
    <dgm:pt modelId="{53D3DDF0-9235-41CA-91B3-E32DBBC71490}" type="pres">
      <dgm:prSet presAssocID="{AAF6FEE6-2D53-4B51-B67D-FD7411147DF5}" presName="background" presStyleLbl="node0" presStyleIdx="0" presStyleCnt="2"/>
      <dgm:spPr/>
    </dgm:pt>
    <dgm:pt modelId="{37C832CC-FE96-4726-9721-42A1190FD6EC}" type="pres">
      <dgm:prSet presAssocID="{AAF6FEE6-2D53-4B51-B67D-FD7411147DF5}" presName="text" presStyleLbl="fgAcc0" presStyleIdx="0" presStyleCnt="2">
        <dgm:presLayoutVars>
          <dgm:chPref val="3"/>
        </dgm:presLayoutVars>
      </dgm:prSet>
      <dgm:spPr/>
    </dgm:pt>
    <dgm:pt modelId="{582D6328-69B2-4609-A72A-588147397354}" type="pres">
      <dgm:prSet presAssocID="{AAF6FEE6-2D53-4B51-B67D-FD7411147DF5}" presName="hierChild2" presStyleCnt="0"/>
      <dgm:spPr/>
    </dgm:pt>
    <dgm:pt modelId="{349D3C34-EA17-4503-93D6-B0F02259A264}" type="pres">
      <dgm:prSet presAssocID="{B7643B3B-06BD-4E35-8E2E-B667B5F235BE}" presName="hierRoot1" presStyleCnt="0"/>
      <dgm:spPr/>
    </dgm:pt>
    <dgm:pt modelId="{56E41180-CAD6-4F64-B1D6-C884436917FE}" type="pres">
      <dgm:prSet presAssocID="{B7643B3B-06BD-4E35-8E2E-B667B5F235BE}" presName="composite" presStyleCnt="0"/>
      <dgm:spPr/>
    </dgm:pt>
    <dgm:pt modelId="{DB346585-AF60-4A64-8B67-4D4512EA18DD}" type="pres">
      <dgm:prSet presAssocID="{B7643B3B-06BD-4E35-8E2E-B667B5F235BE}" presName="background" presStyleLbl="node0" presStyleIdx="1" presStyleCnt="2"/>
      <dgm:spPr/>
    </dgm:pt>
    <dgm:pt modelId="{BB6B79B8-3C50-4152-A8A9-487419EAF00C}" type="pres">
      <dgm:prSet presAssocID="{B7643B3B-06BD-4E35-8E2E-B667B5F235BE}" presName="text" presStyleLbl="fgAcc0" presStyleIdx="1" presStyleCnt="2">
        <dgm:presLayoutVars>
          <dgm:chPref val="3"/>
        </dgm:presLayoutVars>
      </dgm:prSet>
      <dgm:spPr/>
    </dgm:pt>
    <dgm:pt modelId="{2D56D30D-D554-49D8-B195-60A04CDAB1F4}" type="pres">
      <dgm:prSet presAssocID="{B7643B3B-06BD-4E35-8E2E-B667B5F235BE}" presName="hierChild2" presStyleCnt="0"/>
      <dgm:spPr/>
    </dgm:pt>
  </dgm:ptLst>
  <dgm:cxnLst>
    <dgm:cxn modelId="{D4AADF04-727F-48E8-A090-5493D1B032BD}" type="presOf" srcId="{AAF6FEE6-2D53-4B51-B67D-FD7411147DF5}" destId="{37C832CC-FE96-4726-9721-42A1190FD6EC}" srcOrd="0" destOrd="0" presId="urn:microsoft.com/office/officeart/2005/8/layout/hierarchy1"/>
    <dgm:cxn modelId="{DDDF2228-C416-4BBE-9B8A-8F328D78A7BE}" srcId="{95108F8F-E0E3-49C8-9F6C-213028F8FBBE}" destId="{B7643B3B-06BD-4E35-8E2E-B667B5F235BE}" srcOrd="1" destOrd="0" parTransId="{412144AF-0576-471C-A48F-56057B8B4D11}" sibTransId="{D814AE43-312D-4E5F-9B51-18456753A82E}"/>
    <dgm:cxn modelId="{2C31B2B3-89CB-469D-B0D3-DD9B920844F1}" type="presOf" srcId="{95108F8F-E0E3-49C8-9F6C-213028F8FBBE}" destId="{CC31371C-09A9-4941-9837-2ECC074FDACF}" srcOrd="0" destOrd="0" presId="urn:microsoft.com/office/officeart/2005/8/layout/hierarchy1"/>
    <dgm:cxn modelId="{4D8D7DE7-84E4-4665-8FF3-41D366720080}" srcId="{95108F8F-E0E3-49C8-9F6C-213028F8FBBE}" destId="{AAF6FEE6-2D53-4B51-B67D-FD7411147DF5}" srcOrd="0" destOrd="0" parTransId="{B2027704-44B0-4D25-9BD8-E43005FC11D0}" sibTransId="{719ED44D-32A6-4014-A488-5EB0517E1B59}"/>
    <dgm:cxn modelId="{55807EE7-2EC2-477C-8A31-996108651486}" type="presOf" srcId="{B7643B3B-06BD-4E35-8E2E-B667B5F235BE}" destId="{BB6B79B8-3C50-4152-A8A9-487419EAF00C}" srcOrd="0" destOrd="0" presId="urn:microsoft.com/office/officeart/2005/8/layout/hierarchy1"/>
    <dgm:cxn modelId="{262544FD-CC59-4E82-9DB2-DC18154BF114}" type="presParOf" srcId="{CC31371C-09A9-4941-9837-2ECC074FDACF}" destId="{237664ED-A025-44E5-9BA7-007FA64C3682}" srcOrd="0" destOrd="0" presId="urn:microsoft.com/office/officeart/2005/8/layout/hierarchy1"/>
    <dgm:cxn modelId="{A16E8CE1-9E78-4C5E-AFCC-F7A875441CA2}" type="presParOf" srcId="{237664ED-A025-44E5-9BA7-007FA64C3682}" destId="{8E8BD3DC-82E9-41D0-8B35-A86CD2605D20}" srcOrd="0" destOrd="0" presId="urn:microsoft.com/office/officeart/2005/8/layout/hierarchy1"/>
    <dgm:cxn modelId="{514739CC-93DB-4DE0-B6F9-C626B2782EE7}" type="presParOf" srcId="{8E8BD3DC-82E9-41D0-8B35-A86CD2605D20}" destId="{53D3DDF0-9235-41CA-91B3-E32DBBC71490}" srcOrd="0" destOrd="0" presId="urn:microsoft.com/office/officeart/2005/8/layout/hierarchy1"/>
    <dgm:cxn modelId="{49C8D90D-6792-4041-AD83-41D247223554}" type="presParOf" srcId="{8E8BD3DC-82E9-41D0-8B35-A86CD2605D20}" destId="{37C832CC-FE96-4726-9721-42A1190FD6EC}" srcOrd="1" destOrd="0" presId="urn:microsoft.com/office/officeart/2005/8/layout/hierarchy1"/>
    <dgm:cxn modelId="{9D67A145-F4C3-4DBB-B52E-165C98600376}" type="presParOf" srcId="{237664ED-A025-44E5-9BA7-007FA64C3682}" destId="{582D6328-69B2-4609-A72A-588147397354}" srcOrd="1" destOrd="0" presId="urn:microsoft.com/office/officeart/2005/8/layout/hierarchy1"/>
    <dgm:cxn modelId="{E73D7575-875A-463E-8DF1-C3643E8B2A06}" type="presParOf" srcId="{CC31371C-09A9-4941-9837-2ECC074FDACF}" destId="{349D3C34-EA17-4503-93D6-B0F02259A264}" srcOrd="1" destOrd="0" presId="urn:microsoft.com/office/officeart/2005/8/layout/hierarchy1"/>
    <dgm:cxn modelId="{2968E928-84E4-48C2-B2BF-F34D9C163F79}" type="presParOf" srcId="{349D3C34-EA17-4503-93D6-B0F02259A264}" destId="{56E41180-CAD6-4F64-B1D6-C884436917FE}" srcOrd="0" destOrd="0" presId="urn:microsoft.com/office/officeart/2005/8/layout/hierarchy1"/>
    <dgm:cxn modelId="{CF7B2087-9F24-4571-8655-AD34CFFEA655}" type="presParOf" srcId="{56E41180-CAD6-4F64-B1D6-C884436917FE}" destId="{DB346585-AF60-4A64-8B67-4D4512EA18DD}" srcOrd="0" destOrd="0" presId="urn:microsoft.com/office/officeart/2005/8/layout/hierarchy1"/>
    <dgm:cxn modelId="{059383FE-4B96-434E-8840-6F6AFB21D585}" type="presParOf" srcId="{56E41180-CAD6-4F64-B1D6-C884436917FE}" destId="{BB6B79B8-3C50-4152-A8A9-487419EAF00C}" srcOrd="1" destOrd="0" presId="urn:microsoft.com/office/officeart/2005/8/layout/hierarchy1"/>
    <dgm:cxn modelId="{F917DB31-60BB-4268-8ED7-0F4E77741AA7}" type="presParOf" srcId="{349D3C34-EA17-4503-93D6-B0F02259A264}" destId="{2D56D30D-D554-49D8-B195-60A04CDAB1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160473-DE3A-4A7C-BDB0-05E36884EE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B123EC94-A34C-4B4D-8110-6322138D4C13}">
      <dgm:prSet/>
      <dgm:spPr/>
      <dgm:t>
        <a:bodyPr/>
        <a:lstStyle/>
        <a:p>
          <a:r>
            <a:rPr lang="en-US" dirty="0"/>
            <a:t>The spirituality of service is a spirituality of the whole church, who is at the service of the salvation of the world</a:t>
          </a:r>
        </a:p>
      </dgm:t>
    </dgm:pt>
    <dgm:pt modelId="{A6EE7056-0136-4A3D-82C2-B168C0EEE934}" type="parTrans" cxnId="{0C596735-E562-44DB-9D41-ADE4BC2CA4CB}">
      <dgm:prSet/>
      <dgm:spPr/>
      <dgm:t>
        <a:bodyPr/>
        <a:lstStyle/>
        <a:p>
          <a:endParaRPr lang="en-US"/>
        </a:p>
      </dgm:t>
    </dgm:pt>
    <dgm:pt modelId="{DCAD8614-CA9E-4F33-941D-7A9C8A55824F}" type="sibTrans" cxnId="{0C596735-E562-44DB-9D41-ADE4BC2CA4CB}">
      <dgm:prSet/>
      <dgm:spPr/>
      <dgm:t>
        <a:bodyPr/>
        <a:lstStyle/>
        <a:p>
          <a:endParaRPr lang="en-US"/>
        </a:p>
      </dgm:t>
    </dgm:pt>
    <dgm:pt modelId="{17176D3F-B4FC-465D-B386-C2F773D86236}">
      <dgm:prSet/>
      <dgm:spPr/>
      <dgm:t>
        <a:bodyPr/>
        <a:lstStyle/>
        <a:p>
          <a:r>
            <a:rPr lang="en-US"/>
            <a:t>So that the whole Church may better live out this spirituality of service, the Lord gives her a living and personal sign of his very being as servant</a:t>
          </a:r>
        </a:p>
      </dgm:t>
    </dgm:pt>
    <dgm:pt modelId="{80B6356E-3071-41D1-A299-388094A7AD36}" type="parTrans" cxnId="{71CE674C-11A2-453B-8DA9-772714150FBC}">
      <dgm:prSet/>
      <dgm:spPr/>
      <dgm:t>
        <a:bodyPr/>
        <a:lstStyle/>
        <a:p>
          <a:endParaRPr lang="en-US"/>
        </a:p>
      </dgm:t>
    </dgm:pt>
    <dgm:pt modelId="{19F92D57-C27D-419E-8F03-01BAC700AC1F}" type="sibTrans" cxnId="{71CE674C-11A2-453B-8DA9-772714150FBC}">
      <dgm:prSet/>
      <dgm:spPr/>
      <dgm:t>
        <a:bodyPr/>
        <a:lstStyle/>
        <a:p>
          <a:endParaRPr lang="en-US"/>
        </a:p>
      </dgm:t>
    </dgm:pt>
    <dgm:pt modelId="{22C6DC46-EA76-4FF3-834A-55169FEF8F96}" type="pres">
      <dgm:prSet presAssocID="{54160473-DE3A-4A7C-BDB0-05E36884EE58}" presName="hierChild1" presStyleCnt="0">
        <dgm:presLayoutVars>
          <dgm:chPref val="1"/>
          <dgm:dir/>
          <dgm:animOne val="branch"/>
          <dgm:animLvl val="lvl"/>
          <dgm:resizeHandles/>
        </dgm:presLayoutVars>
      </dgm:prSet>
      <dgm:spPr/>
    </dgm:pt>
    <dgm:pt modelId="{1D8FB291-F97A-4AD4-AC81-DE96BE593B6A}" type="pres">
      <dgm:prSet presAssocID="{B123EC94-A34C-4B4D-8110-6322138D4C13}" presName="hierRoot1" presStyleCnt="0"/>
      <dgm:spPr/>
    </dgm:pt>
    <dgm:pt modelId="{1BB62468-780C-4F43-81CF-6C9739736382}" type="pres">
      <dgm:prSet presAssocID="{B123EC94-A34C-4B4D-8110-6322138D4C13}" presName="composite" presStyleCnt="0"/>
      <dgm:spPr/>
    </dgm:pt>
    <dgm:pt modelId="{14CB2962-C9CA-4D64-B1CA-D57C5C3C02F9}" type="pres">
      <dgm:prSet presAssocID="{B123EC94-A34C-4B4D-8110-6322138D4C13}" presName="background" presStyleLbl="node0" presStyleIdx="0" presStyleCnt="2"/>
      <dgm:spPr/>
    </dgm:pt>
    <dgm:pt modelId="{00E665D7-4A83-4B2B-BF6E-BC852266072C}" type="pres">
      <dgm:prSet presAssocID="{B123EC94-A34C-4B4D-8110-6322138D4C13}" presName="text" presStyleLbl="fgAcc0" presStyleIdx="0" presStyleCnt="2">
        <dgm:presLayoutVars>
          <dgm:chPref val="3"/>
        </dgm:presLayoutVars>
      </dgm:prSet>
      <dgm:spPr/>
    </dgm:pt>
    <dgm:pt modelId="{FE52CEEF-D4EF-4D7A-95E6-0364E0B654B8}" type="pres">
      <dgm:prSet presAssocID="{B123EC94-A34C-4B4D-8110-6322138D4C13}" presName="hierChild2" presStyleCnt="0"/>
      <dgm:spPr/>
    </dgm:pt>
    <dgm:pt modelId="{BA5D60F6-BB2B-400D-A150-1B0EDAB88C7A}" type="pres">
      <dgm:prSet presAssocID="{17176D3F-B4FC-465D-B386-C2F773D86236}" presName="hierRoot1" presStyleCnt="0"/>
      <dgm:spPr/>
    </dgm:pt>
    <dgm:pt modelId="{4665B166-BB26-4E90-BB81-B24E2F165117}" type="pres">
      <dgm:prSet presAssocID="{17176D3F-B4FC-465D-B386-C2F773D86236}" presName="composite" presStyleCnt="0"/>
      <dgm:spPr/>
    </dgm:pt>
    <dgm:pt modelId="{C43655F2-0B8C-4C3E-958B-A377634A7A62}" type="pres">
      <dgm:prSet presAssocID="{17176D3F-B4FC-465D-B386-C2F773D86236}" presName="background" presStyleLbl="node0" presStyleIdx="1" presStyleCnt="2"/>
      <dgm:spPr/>
    </dgm:pt>
    <dgm:pt modelId="{AB63CB92-EFE4-45CD-8D81-48738AE597CC}" type="pres">
      <dgm:prSet presAssocID="{17176D3F-B4FC-465D-B386-C2F773D86236}" presName="text" presStyleLbl="fgAcc0" presStyleIdx="1" presStyleCnt="2">
        <dgm:presLayoutVars>
          <dgm:chPref val="3"/>
        </dgm:presLayoutVars>
      </dgm:prSet>
      <dgm:spPr/>
    </dgm:pt>
    <dgm:pt modelId="{B52CD9E3-F670-464C-AD0F-E0A2AF1D6763}" type="pres">
      <dgm:prSet presAssocID="{17176D3F-B4FC-465D-B386-C2F773D86236}" presName="hierChild2" presStyleCnt="0"/>
      <dgm:spPr/>
    </dgm:pt>
  </dgm:ptLst>
  <dgm:cxnLst>
    <dgm:cxn modelId="{4D260E18-6B28-45BC-94AD-96C8958D1CD8}" type="presOf" srcId="{54160473-DE3A-4A7C-BDB0-05E36884EE58}" destId="{22C6DC46-EA76-4FF3-834A-55169FEF8F96}" srcOrd="0" destOrd="0" presId="urn:microsoft.com/office/officeart/2005/8/layout/hierarchy1"/>
    <dgm:cxn modelId="{0C596735-E562-44DB-9D41-ADE4BC2CA4CB}" srcId="{54160473-DE3A-4A7C-BDB0-05E36884EE58}" destId="{B123EC94-A34C-4B4D-8110-6322138D4C13}" srcOrd="0" destOrd="0" parTransId="{A6EE7056-0136-4A3D-82C2-B168C0EEE934}" sibTransId="{DCAD8614-CA9E-4F33-941D-7A9C8A55824F}"/>
    <dgm:cxn modelId="{D0CCF63F-F95C-46C3-A88E-143B789DBA49}" type="presOf" srcId="{17176D3F-B4FC-465D-B386-C2F773D86236}" destId="{AB63CB92-EFE4-45CD-8D81-48738AE597CC}" srcOrd="0" destOrd="0" presId="urn:microsoft.com/office/officeart/2005/8/layout/hierarchy1"/>
    <dgm:cxn modelId="{71CE674C-11A2-453B-8DA9-772714150FBC}" srcId="{54160473-DE3A-4A7C-BDB0-05E36884EE58}" destId="{17176D3F-B4FC-465D-B386-C2F773D86236}" srcOrd="1" destOrd="0" parTransId="{80B6356E-3071-41D1-A299-388094A7AD36}" sibTransId="{19F92D57-C27D-419E-8F03-01BAC700AC1F}"/>
    <dgm:cxn modelId="{EACB0BA1-39B5-4CC7-8572-154DE9FC9029}" type="presOf" srcId="{B123EC94-A34C-4B4D-8110-6322138D4C13}" destId="{00E665D7-4A83-4B2B-BF6E-BC852266072C}" srcOrd="0" destOrd="0" presId="urn:microsoft.com/office/officeart/2005/8/layout/hierarchy1"/>
    <dgm:cxn modelId="{B1658711-87B7-4EE0-9FAB-A4A348D5CAC0}" type="presParOf" srcId="{22C6DC46-EA76-4FF3-834A-55169FEF8F96}" destId="{1D8FB291-F97A-4AD4-AC81-DE96BE593B6A}" srcOrd="0" destOrd="0" presId="urn:microsoft.com/office/officeart/2005/8/layout/hierarchy1"/>
    <dgm:cxn modelId="{031EA900-C939-4E00-AD5D-7953B31B1D08}" type="presParOf" srcId="{1D8FB291-F97A-4AD4-AC81-DE96BE593B6A}" destId="{1BB62468-780C-4F43-81CF-6C9739736382}" srcOrd="0" destOrd="0" presId="urn:microsoft.com/office/officeart/2005/8/layout/hierarchy1"/>
    <dgm:cxn modelId="{0E1ED65C-C845-457F-818D-86FD71C69638}" type="presParOf" srcId="{1BB62468-780C-4F43-81CF-6C9739736382}" destId="{14CB2962-C9CA-4D64-B1CA-D57C5C3C02F9}" srcOrd="0" destOrd="0" presId="urn:microsoft.com/office/officeart/2005/8/layout/hierarchy1"/>
    <dgm:cxn modelId="{76FF9901-7D92-4F62-A6E2-69529834E64E}" type="presParOf" srcId="{1BB62468-780C-4F43-81CF-6C9739736382}" destId="{00E665D7-4A83-4B2B-BF6E-BC852266072C}" srcOrd="1" destOrd="0" presId="urn:microsoft.com/office/officeart/2005/8/layout/hierarchy1"/>
    <dgm:cxn modelId="{A0009888-DDC2-4E9D-BA98-E0129D108EA0}" type="presParOf" srcId="{1D8FB291-F97A-4AD4-AC81-DE96BE593B6A}" destId="{FE52CEEF-D4EF-4D7A-95E6-0364E0B654B8}" srcOrd="1" destOrd="0" presId="urn:microsoft.com/office/officeart/2005/8/layout/hierarchy1"/>
    <dgm:cxn modelId="{E4120EEB-0FAD-46F8-B81D-69687CD5C1B0}" type="presParOf" srcId="{22C6DC46-EA76-4FF3-834A-55169FEF8F96}" destId="{BA5D60F6-BB2B-400D-A150-1B0EDAB88C7A}" srcOrd="1" destOrd="0" presId="urn:microsoft.com/office/officeart/2005/8/layout/hierarchy1"/>
    <dgm:cxn modelId="{DA627FDD-5B92-4481-9525-D34A45D8592E}" type="presParOf" srcId="{BA5D60F6-BB2B-400D-A150-1B0EDAB88C7A}" destId="{4665B166-BB26-4E90-BB81-B24E2F165117}" srcOrd="0" destOrd="0" presId="urn:microsoft.com/office/officeart/2005/8/layout/hierarchy1"/>
    <dgm:cxn modelId="{B03390DC-55AE-470B-BA54-D2F4641AE342}" type="presParOf" srcId="{4665B166-BB26-4E90-BB81-B24E2F165117}" destId="{C43655F2-0B8C-4C3E-958B-A377634A7A62}" srcOrd="0" destOrd="0" presId="urn:microsoft.com/office/officeart/2005/8/layout/hierarchy1"/>
    <dgm:cxn modelId="{737D2D39-3D31-4DD0-B78A-7FD182553D45}" type="presParOf" srcId="{4665B166-BB26-4E90-BB81-B24E2F165117}" destId="{AB63CB92-EFE4-45CD-8D81-48738AE597CC}" srcOrd="1" destOrd="0" presId="urn:microsoft.com/office/officeart/2005/8/layout/hierarchy1"/>
    <dgm:cxn modelId="{C07F5D46-B9A8-4527-9AD1-3354DDDAAFD3}" type="presParOf" srcId="{BA5D60F6-BB2B-400D-A150-1B0EDAB88C7A}" destId="{B52CD9E3-F670-464C-AD0F-E0A2AF1D67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C2AC-1F94-4B9D-870D-1F4E5FA0FC3B}">
      <dsp:nvSpPr>
        <dsp:cNvPr id="0" name=""/>
        <dsp:cNvSpPr/>
      </dsp:nvSpPr>
      <dsp:spPr>
        <a:xfrm>
          <a:off x="1218"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693D8847-D981-45E9-924B-8EBA85269D77}">
      <dsp:nvSpPr>
        <dsp:cNvPr id="0" name=""/>
        <dsp:cNvSpPr/>
      </dsp:nvSpPr>
      <dsp:spPr>
        <a:xfrm>
          <a:off x="476445"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Diaconate must be understood from within the Church which is understood as a mystery of </a:t>
          </a:r>
          <a:r>
            <a:rPr lang="en-US" sz="2300" b="1" kern="1200"/>
            <a:t>Trinitarian</a:t>
          </a:r>
          <a:r>
            <a:rPr lang="en-US" sz="2300" kern="1200"/>
            <a:t> communion in </a:t>
          </a:r>
          <a:r>
            <a:rPr lang="en-US" sz="2300" b="1" kern="1200"/>
            <a:t>missionary</a:t>
          </a:r>
          <a:r>
            <a:rPr lang="en-US" sz="2300" kern="1200"/>
            <a:t> tension </a:t>
          </a:r>
        </a:p>
      </dsp:txBody>
      <dsp:txXfrm>
        <a:off x="555992" y="1233319"/>
        <a:ext cx="4117947" cy="2556827"/>
      </dsp:txXfrm>
    </dsp:sp>
    <dsp:sp modelId="{8D1082E1-CC43-4AED-8310-4547A65EB5A6}">
      <dsp:nvSpPr>
        <dsp:cNvPr id="0" name=""/>
        <dsp:cNvSpPr/>
      </dsp:nvSpPr>
      <dsp:spPr>
        <a:xfrm>
          <a:off x="5228713"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CE16924A-8ACC-4E53-906C-6A459EBA015E}">
      <dsp:nvSpPr>
        <dsp:cNvPr id="0" name=""/>
        <dsp:cNvSpPr/>
      </dsp:nvSpPr>
      <dsp:spPr>
        <a:xfrm>
          <a:off x="5703940"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identity of every ordained minister (communion and mission): A specific [concrete] participation in and representation of the ministry of Christ</a:t>
          </a:r>
        </a:p>
      </dsp:txBody>
      <dsp:txXfrm>
        <a:off x="5783487" y="1233319"/>
        <a:ext cx="4117947" cy="2556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265EC-7B31-491A-B121-BB07A1D52340}">
      <dsp:nvSpPr>
        <dsp:cNvPr id="0" name=""/>
        <dsp:cNvSpPr/>
      </dsp:nvSpPr>
      <dsp:spPr>
        <a:xfrm>
          <a:off x="0" y="3441586"/>
          <a:ext cx="9982200" cy="1129605"/>
        </a:xfrm>
        <a:prstGeom prst="rect">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The specific theological identity of the deacon</a:t>
          </a:r>
          <a:r>
            <a:rPr lang="en-US" sz="1900" kern="1200"/>
            <a:t>: a participation in the one ecclesiastical ministry, he is a specific sacramental sign, in the Church, of Christ the servant </a:t>
          </a:r>
        </a:p>
      </dsp:txBody>
      <dsp:txXfrm>
        <a:off x="0" y="3441586"/>
        <a:ext cx="9982200" cy="1129605"/>
      </dsp:txXfrm>
    </dsp:sp>
    <dsp:sp modelId="{E56E355D-4570-400B-ABF7-6821BDCB380C}">
      <dsp:nvSpPr>
        <dsp:cNvPr id="0" name=""/>
        <dsp:cNvSpPr/>
      </dsp:nvSpPr>
      <dsp:spPr>
        <a:xfrm rot="10800000">
          <a:off x="0" y="1721197"/>
          <a:ext cx="9982200" cy="1737333"/>
        </a:xfrm>
        <a:prstGeom prst="upArrowCallout">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laying on of hands on the deacon: “not </a:t>
          </a:r>
          <a:r>
            <a:rPr lang="en-US" sz="1900" i="1" kern="1200"/>
            <a:t>ad sacerdotium sed at ministerium</a:t>
          </a:r>
          <a:r>
            <a:rPr lang="en-US" sz="1900" kern="1200"/>
            <a:t>”</a:t>
          </a:r>
        </a:p>
      </dsp:txBody>
      <dsp:txXfrm rot="-10800000">
        <a:off x="0" y="1721197"/>
        <a:ext cx="9982200" cy="609803"/>
      </dsp:txXfrm>
    </dsp:sp>
    <dsp:sp modelId="{2035A5B8-6DB3-4871-A735-71788072D40B}">
      <dsp:nvSpPr>
        <dsp:cNvPr id="0" name=""/>
        <dsp:cNvSpPr/>
      </dsp:nvSpPr>
      <dsp:spPr>
        <a:xfrm>
          <a:off x="0" y="2331001"/>
          <a:ext cx="9982200" cy="519462"/>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“Not for the celebration of the Eucharist but for service”</a:t>
          </a:r>
        </a:p>
      </dsp:txBody>
      <dsp:txXfrm>
        <a:off x="0" y="2331001"/>
        <a:ext cx="9982200" cy="519462"/>
      </dsp:txXfrm>
    </dsp:sp>
    <dsp:sp modelId="{A969F5A3-EE79-48B7-9DFD-663CAF378BCC}">
      <dsp:nvSpPr>
        <dsp:cNvPr id="0" name=""/>
        <dsp:cNvSpPr/>
      </dsp:nvSpPr>
      <dsp:spPr>
        <a:xfrm rot="10800000">
          <a:off x="0" y="808"/>
          <a:ext cx="9982200" cy="1737333"/>
        </a:xfrm>
        <a:prstGeom prst="upArrowCallout">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Diaconate is conferred through a special outpouring of the Holy Spirit (Ordination)</a:t>
          </a:r>
        </a:p>
      </dsp:txBody>
      <dsp:txXfrm rot="-10800000">
        <a:off x="0" y="808"/>
        <a:ext cx="9982200" cy="609803"/>
      </dsp:txXfrm>
    </dsp:sp>
    <dsp:sp modelId="{12131A13-B37B-42F0-AA5C-AB7C95A3F782}">
      <dsp:nvSpPr>
        <dsp:cNvPr id="0" name=""/>
        <dsp:cNvSpPr/>
      </dsp:nvSpPr>
      <dsp:spPr>
        <a:xfrm>
          <a:off x="0" y="610612"/>
          <a:ext cx="9982200" cy="519462"/>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it brings a specific conformation to Christ (servant of all) on the one who receives it</a:t>
          </a:r>
        </a:p>
      </dsp:txBody>
      <dsp:txXfrm>
        <a:off x="0" y="610612"/>
        <a:ext cx="9982200" cy="519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AC60-8181-4047-B692-7239F09B8D22}">
      <dsp:nvSpPr>
        <dsp:cNvPr id="0" name=""/>
        <dsp:cNvSpPr/>
      </dsp:nvSpPr>
      <dsp:spPr>
        <a:xfrm>
          <a:off x="0" y="2232"/>
          <a:ext cx="9982200"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9EFEF-F7F4-4C1C-AD4A-AA1B4BE40404}">
      <dsp:nvSpPr>
        <dsp:cNvPr id="0" name=""/>
        <dsp:cNvSpPr/>
      </dsp:nvSpPr>
      <dsp:spPr>
        <a:xfrm>
          <a:off x="0" y="2232"/>
          <a:ext cx="998220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a:t>
          </a:r>
          <a:r>
            <a:rPr lang="en-US" sz="2800" b="1" kern="1200" dirty="0"/>
            <a:t>Matter</a:t>
          </a:r>
          <a:r>
            <a:rPr lang="en-US" sz="2800" kern="1200" dirty="0"/>
            <a:t> of diaconal ordination is </a:t>
          </a:r>
          <a:r>
            <a:rPr lang="en-US" sz="2800" b="1" kern="1200" dirty="0"/>
            <a:t>the laying on of hands of the Bishop </a:t>
          </a:r>
          <a:endParaRPr lang="en-US" sz="2800" kern="1200" dirty="0"/>
        </a:p>
      </dsp:txBody>
      <dsp:txXfrm>
        <a:off x="0" y="2232"/>
        <a:ext cx="9982200" cy="1522511"/>
      </dsp:txXfrm>
    </dsp:sp>
    <dsp:sp modelId="{044EDB15-EE53-4776-B100-922F73F6BC49}">
      <dsp:nvSpPr>
        <dsp:cNvPr id="0" name=""/>
        <dsp:cNvSpPr/>
      </dsp:nvSpPr>
      <dsp:spPr>
        <a:xfrm>
          <a:off x="0" y="1524744"/>
          <a:ext cx="9982200"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C98BF-4A95-4233-ABBC-A91C5C23C401}">
      <dsp:nvSpPr>
        <dsp:cNvPr id="0" name=""/>
        <dsp:cNvSpPr/>
      </dsp:nvSpPr>
      <dsp:spPr>
        <a:xfrm>
          <a:off x="0" y="1524744"/>
          <a:ext cx="998220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a:t>
          </a:r>
          <a:r>
            <a:rPr lang="en-US" sz="2800" b="1" kern="1200" dirty="0"/>
            <a:t>Form </a:t>
          </a:r>
          <a:r>
            <a:rPr lang="en-US" sz="2800" kern="1200" dirty="0"/>
            <a:t>is constituted by </a:t>
          </a:r>
          <a:r>
            <a:rPr lang="en-US" sz="2800" b="1" kern="1200" dirty="0"/>
            <a:t>the words of the prayer of ordination</a:t>
          </a:r>
          <a:r>
            <a:rPr lang="en-US" sz="2800" kern="1200" dirty="0"/>
            <a:t>, which is expressed in the three moments of anamnesis, epiclesis and intercession</a:t>
          </a:r>
        </a:p>
      </dsp:txBody>
      <dsp:txXfrm>
        <a:off x="0" y="1524744"/>
        <a:ext cx="9982200" cy="1522511"/>
      </dsp:txXfrm>
    </dsp:sp>
    <dsp:sp modelId="{559B145B-6878-473E-814D-5A9FD1D0B430}">
      <dsp:nvSpPr>
        <dsp:cNvPr id="0" name=""/>
        <dsp:cNvSpPr/>
      </dsp:nvSpPr>
      <dsp:spPr>
        <a:xfrm>
          <a:off x="0" y="3047255"/>
          <a:ext cx="9982200" cy="0"/>
        </a:xfrm>
        <a:prstGeom prst="line">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C074A-7426-4FEE-AF1C-C73BEBE015C9}">
      <dsp:nvSpPr>
        <dsp:cNvPr id="0" name=""/>
        <dsp:cNvSpPr/>
      </dsp:nvSpPr>
      <dsp:spPr>
        <a:xfrm>
          <a:off x="0" y="3047255"/>
          <a:ext cx="998220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Anamnesis</a:t>
          </a:r>
          <a:r>
            <a:rPr lang="en-US" sz="2800" kern="1200" dirty="0"/>
            <a:t>: recounts the history of salvation centered in Christ – goes back to the LEVITES, recalling </a:t>
          </a:r>
          <a:r>
            <a:rPr lang="en-US" sz="2800" b="1" kern="1200" dirty="0"/>
            <a:t>worship</a:t>
          </a:r>
          <a:r>
            <a:rPr lang="en-US" sz="2800" kern="1200" dirty="0"/>
            <a:t>, and to the SEVEN of the Acts of the Apostles, recalling </a:t>
          </a:r>
          <a:r>
            <a:rPr lang="en-US" sz="2800" b="1" kern="1200" dirty="0"/>
            <a:t>charity</a:t>
          </a:r>
          <a:r>
            <a:rPr lang="en-US" sz="2800" kern="1200" dirty="0"/>
            <a:t>.</a:t>
          </a:r>
        </a:p>
      </dsp:txBody>
      <dsp:txXfrm>
        <a:off x="0" y="3047255"/>
        <a:ext cx="9982200" cy="152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3DDF0-9235-41CA-91B3-E32DBBC71490}">
      <dsp:nvSpPr>
        <dsp:cNvPr id="0" name=""/>
        <dsp:cNvSpPr/>
      </dsp:nvSpPr>
      <dsp:spPr>
        <a:xfrm>
          <a:off x="1218"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37C832CC-FE96-4726-9721-42A1190FD6EC}">
      <dsp:nvSpPr>
        <dsp:cNvPr id="0" name=""/>
        <dsp:cNvSpPr/>
      </dsp:nvSpPr>
      <dsp:spPr>
        <a:xfrm>
          <a:off x="476445"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It is a </a:t>
          </a:r>
          <a:r>
            <a:rPr lang="en-US" sz="3000" b="1" kern="1200"/>
            <a:t>spirituality of service </a:t>
          </a:r>
          <a:r>
            <a:rPr lang="en-US" sz="3000" kern="1200"/>
            <a:t>(flows from his own theological identity)</a:t>
          </a:r>
        </a:p>
      </dsp:txBody>
      <dsp:txXfrm>
        <a:off x="555992" y="1233319"/>
        <a:ext cx="4117947" cy="2556827"/>
      </dsp:txXfrm>
    </dsp:sp>
    <dsp:sp modelId="{DB346585-AF60-4A64-8B67-4D4512EA18DD}">
      <dsp:nvSpPr>
        <dsp:cNvPr id="0" name=""/>
        <dsp:cNvSpPr/>
      </dsp:nvSpPr>
      <dsp:spPr>
        <a:xfrm>
          <a:off x="5228713"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BB6B79B8-3C50-4152-A8A9-487419EAF00C}">
      <dsp:nvSpPr>
        <dsp:cNvPr id="0" name=""/>
        <dsp:cNvSpPr/>
      </dsp:nvSpPr>
      <dsp:spPr>
        <a:xfrm>
          <a:off x="5703940"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Model: Christ the Servant (who recognized himself as the servant of God – Book of Isaiah) </a:t>
          </a:r>
        </a:p>
      </dsp:txBody>
      <dsp:txXfrm>
        <a:off x="5783487" y="1233319"/>
        <a:ext cx="4117947" cy="2556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B2962-C9CA-4D64-B1CA-D57C5C3C02F9}">
      <dsp:nvSpPr>
        <dsp:cNvPr id="0" name=""/>
        <dsp:cNvSpPr/>
      </dsp:nvSpPr>
      <dsp:spPr>
        <a:xfrm>
          <a:off x="1218"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0E665D7-4A83-4B2B-BF6E-BC852266072C}">
      <dsp:nvSpPr>
        <dsp:cNvPr id="0" name=""/>
        <dsp:cNvSpPr/>
      </dsp:nvSpPr>
      <dsp:spPr>
        <a:xfrm>
          <a:off x="476445"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spirituality of service is a spirituality of the whole church, who is at the service of the salvation of the world</a:t>
          </a:r>
        </a:p>
      </dsp:txBody>
      <dsp:txXfrm>
        <a:off x="555992" y="1233319"/>
        <a:ext cx="4117947" cy="2556827"/>
      </dsp:txXfrm>
    </dsp:sp>
    <dsp:sp modelId="{C43655F2-0B8C-4C3E-958B-A377634A7A62}">
      <dsp:nvSpPr>
        <dsp:cNvPr id="0" name=""/>
        <dsp:cNvSpPr/>
      </dsp:nvSpPr>
      <dsp:spPr>
        <a:xfrm>
          <a:off x="5228713" y="702306"/>
          <a:ext cx="4277041" cy="2715921"/>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B63CB92-EFE4-45CD-8D81-48738AE597CC}">
      <dsp:nvSpPr>
        <dsp:cNvPr id="0" name=""/>
        <dsp:cNvSpPr/>
      </dsp:nvSpPr>
      <dsp:spPr>
        <a:xfrm>
          <a:off x="5703940"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So that the whole Church may better live out this spirituality of service, the Lord gives her a living and personal sign of his very being as servant</a:t>
          </a:r>
        </a:p>
      </dsp:txBody>
      <dsp:txXfrm>
        <a:off x="5783487" y="1233319"/>
        <a:ext cx="4117947" cy="2556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4/12/2023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4/12/2023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4/12/2023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4/12/2023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4/12/2023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4/12/2023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4/12/2023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fraangelicoinstitute.com/2012/08/10/the-feast-of-st-lawrence-deacon-and-martyr/"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normAutofit/>
          </a:bodyPr>
          <a:lstStyle/>
          <a:p>
            <a:r>
              <a:rPr lang="en-US" sz="2800" dirty="0"/>
              <a:t>Basic Norms for the Formation of permanent deacons (</a:t>
            </a:r>
            <a:r>
              <a:rPr lang="en-US" sz="2800" i="1" dirty="0"/>
              <a:t>Basic norms</a:t>
            </a:r>
            <a:r>
              <a:rPr lang="en-US" sz="2800" dirty="0"/>
              <a:t>, 4-12)</a:t>
            </a:r>
          </a:p>
        </p:txBody>
      </p:sp>
      <p:sp>
        <p:nvSpPr>
          <p:cNvPr id="7" name="Subtitle 6"/>
          <p:cNvSpPr>
            <a:spLocks noGrp="1"/>
          </p:cNvSpPr>
          <p:nvPr>
            <p:ph type="subTitle" idx="1"/>
          </p:nvPr>
        </p:nvSpPr>
        <p:spPr/>
        <p:txBody>
          <a:bodyPr/>
          <a:lstStyle/>
          <a:p>
            <a:r>
              <a:rPr lang="en-US" b="1" dirty="0"/>
              <a:t>The Theology of the Diaconate </a:t>
            </a:r>
          </a:p>
        </p:txBody>
      </p:sp>
      <p:pic>
        <p:nvPicPr>
          <p:cNvPr id="10" name="Picture Placeholder 9" descr="A group of people standing in a room&#10;&#10;Description automatically generated">
            <a:extLst>
              <a:ext uri="{FF2B5EF4-FFF2-40B4-BE49-F238E27FC236}">
                <a16:creationId xmlns:a16="http://schemas.microsoft.com/office/drawing/2014/main" id="{7346E49A-0276-42C5-9CC8-017A709211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749" r="8749"/>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161BA-1F0E-4955-BFBE-8ACDC41E0A51}"/>
              </a:ext>
            </a:extLst>
          </p:cNvPr>
          <p:cNvSpPr>
            <a:spLocks noGrp="1"/>
          </p:cNvSpPr>
          <p:nvPr>
            <p:ph idx="1"/>
          </p:nvPr>
        </p:nvSpPr>
        <p:spPr/>
        <p:txBody>
          <a:bodyPr>
            <a:normAutofit/>
          </a:bodyPr>
          <a:lstStyle/>
          <a:p>
            <a:r>
              <a:rPr lang="en-US" sz="2800" b="1" dirty="0"/>
              <a:t>The Essential Form </a:t>
            </a:r>
            <a:r>
              <a:rPr lang="en-US" sz="2800" dirty="0"/>
              <a:t>of the sacrament is the Epiclesis: </a:t>
            </a:r>
          </a:p>
          <a:p>
            <a:pPr algn="ctr"/>
            <a:r>
              <a:rPr lang="en-US" sz="2800" b="1" dirty="0">
                <a:highlight>
                  <a:srgbClr val="FFFF00"/>
                </a:highlight>
              </a:rPr>
              <a:t>“Lord, send forth upon them the Holy Spirit, that they may be strengthened by the gift of your sevenfold grace to carry out faithfully the work of the ministry [service].”</a:t>
            </a:r>
          </a:p>
          <a:p>
            <a:r>
              <a:rPr lang="en-US" sz="2800" dirty="0"/>
              <a:t>OT references – seven gifts: Isaiah 11:2 </a:t>
            </a:r>
          </a:p>
          <a:p>
            <a:pPr lvl="1"/>
            <a:r>
              <a:rPr lang="en-US" sz="2800" dirty="0"/>
              <a:t>(these are the gifts of the Spirit given to the Messiah) </a:t>
            </a:r>
          </a:p>
          <a:p>
            <a:pPr lvl="1"/>
            <a:r>
              <a:rPr lang="en-US" sz="2800" b="1" dirty="0"/>
              <a:t>the newly ordained receives these gifts</a:t>
            </a:r>
          </a:p>
        </p:txBody>
      </p:sp>
      <p:sp>
        <p:nvSpPr>
          <p:cNvPr id="4" name="Title 1">
            <a:extLst>
              <a:ext uri="{FF2B5EF4-FFF2-40B4-BE49-F238E27FC236}">
                <a16:creationId xmlns:a16="http://schemas.microsoft.com/office/drawing/2014/main" id="{61BECABB-7F32-4BDC-8167-DD1EB41D8AE3}"/>
              </a:ext>
            </a:extLst>
          </p:cNvPr>
          <p:cNvSpPr>
            <a:spLocks noGrp="1"/>
          </p:cNvSpPr>
          <p:nvPr>
            <p:ph type="title"/>
          </p:nvPr>
        </p:nvSpPr>
        <p:spPr>
          <a:xfrm>
            <a:off x="1104900" y="76200"/>
            <a:ext cx="9980613" cy="1096963"/>
          </a:xfrm>
        </p:spPr>
        <p:txBody>
          <a:bodyPr anchor="b">
            <a:normAutofit/>
          </a:bodyPr>
          <a:lstStyle/>
          <a:p>
            <a:r>
              <a:rPr lang="en-US" dirty="0"/>
              <a:t>The Matter and Form of the Sacrament: The Essential     </a:t>
            </a:r>
          </a:p>
        </p:txBody>
      </p:sp>
    </p:spTree>
    <p:extLst>
      <p:ext uri="{BB962C8B-B14F-4D97-AF65-F5344CB8AC3E}">
        <p14:creationId xmlns:p14="http://schemas.microsoft.com/office/powerpoint/2010/main" val="10571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C952-4EA3-4D9D-9720-68BCF7A65DCC}"/>
              </a:ext>
            </a:extLst>
          </p:cNvPr>
          <p:cNvSpPr>
            <a:spLocks noGrp="1"/>
          </p:cNvSpPr>
          <p:nvPr>
            <p:ph type="title"/>
          </p:nvPr>
        </p:nvSpPr>
        <p:spPr/>
        <p:txBody>
          <a:bodyPr/>
          <a:lstStyle/>
          <a:p>
            <a:r>
              <a:rPr lang="en-US" dirty="0"/>
              <a:t>Character and Specific Sacramental Grace (</a:t>
            </a:r>
            <a:r>
              <a:rPr lang="en-US" i="1" dirty="0"/>
              <a:t>Basic Norms</a:t>
            </a:r>
            <a:r>
              <a:rPr lang="en-US" dirty="0"/>
              <a:t>, 7)</a:t>
            </a:r>
          </a:p>
        </p:txBody>
      </p:sp>
      <p:sp>
        <p:nvSpPr>
          <p:cNvPr id="3" name="Content Placeholder 2">
            <a:extLst>
              <a:ext uri="{FF2B5EF4-FFF2-40B4-BE49-F238E27FC236}">
                <a16:creationId xmlns:a16="http://schemas.microsoft.com/office/drawing/2014/main" id="{C17AD1F8-8E63-433C-847F-2DBB9A5D10B9}"/>
              </a:ext>
            </a:extLst>
          </p:cNvPr>
          <p:cNvSpPr>
            <a:spLocks noGrp="1"/>
          </p:cNvSpPr>
          <p:nvPr>
            <p:ph idx="1"/>
          </p:nvPr>
        </p:nvSpPr>
        <p:spPr/>
        <p:txBody>
          <a:bodyPr>
            <a:normAutofit/>
          </a:bodyPr>
          <a:lstStyle/>
          <a:p>
            <a:r>
              <a:rPr lang="en-US" sz="2400" dirty="0"/>
              <a:t>The Diaconate, being a degree of holy orders, </a:t>
            </a:r>
            <a:r>
              <a:rPr lang="en-US" sz="2400" b="1" dirty="0">
                <a:highlight>
                  <a:srgbClr val="FFFF00"/>
                </a:highlight>
              </a:rPr>
              <a:t>“imprints” </a:t>
            </a:r>
            <a:r>
              <a:rPr lang="en-US" sz="2400" dirty="0"/>
              <a:t>a character and communicates a specific </a:t>
            </a:r>
            <a:r>
              <a:rPr lang="en-US" sz="2400" b="1" dirty="0">
                <a:highlight>
                  <a:srgbClr val="FFFF00"/>
                </a:highlight>
              </a:rPr>
              <a:t>“sacramental grace.”</a:t>
            </a:r>
          </a:p>
          <a:p>
            <a:r>
              <a:rPr lang="en-US" sz="2400" b="1" dirty="0"/>
              <a:t>What is the sacramental character? </a:t>
            </a:r>
          </a:p>
          <a:p>
            <a:pPr lvl="1"/>
            <a:r>
              <a:rPr lang="en-US" sz="2400" dirty="0"/>
              <a:t>Is the configurative and distinguishing sign “indelibly” impressed on the soul, which configures the one ordained to Christ</a:t>
            </a:r>
          </a:p>
          <a:p>
            <a:r>
              <a:rPr lang="en-US" sz="2400" b="1" dirty="0"/>
              <a:t>What is the sacramental grace? </a:t>
            </a:r>
          </a:p>
          <a:p>
            <a:pPr lvl="1"/>
            <a:r>
              <a:rPr lang="en-US" sz="2400" dirty="0"/>
              <a:t>It is the strength, </a:t>
            </a:r>
            <a:r>
              <a:rPr lang="en-US" sz="2400" i="1" dirty="0"/>
              <a:t>vigor </a:t>
            </a:r>
            <a:r>
              <a:rPr lang="en-US" sz="2400" dirty="0"/>
              <a:t>[life] </a:t>
            </a:r>
            <a:r>
              <a:rPr lang="en-US" sz="2400" i="1" dirty="0" err="1"/>
              <a:t>specialis</a:t>
            </a:r>
            <a:r>
              <a:rPr lang="en-US" sz="2400" dirty="0"/>
              <a:t>, a gift for living the new reality wrought by the sacrament. </a:t>
            </a:r>
          </a:p>
          <a:p>
            <a:r>
              <a:rPr lang="en-US" sz="2400" dirty="0"/>
              <a:t>Just as in all sacraments which imprint character [baptism, confirmation], grace has a “permanent </a:t>
            </a:r>
            <a:r>
              <a:rPr lang="en-US" sz="2400" dirty="0" err="1"/>
              <a:t>virtuality</a:t>
            </a:r>
            <a:r>
              <a:rPr lang="en-US" sz="2400" dirty="0"/>
              <a:t>.” </a:t>
            </a:r>
          </a:p>
        </p:txBody>
      </p:sp>
    </p:spTree>
    <p:extLst>
      <p:ext uri="{BB962C8B-B14F-4D97-AF65-F5344CB8AC3E}">
        <p14:creationId xmlns:p14="http://schemas.microsoft.com/office/powerpoint/2010/main" val="23994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2FE2-51DE-4E2F-A2E1-47DBA546428E}"/>
              </a:ext>
            </a:extLst>
          </p:cNvPr>
          <p:cNvSpPr>
            <a:spLocks noGrp="1"/>
          </p:cNvSpPr>
          <p:nvPr>
            <p:ph type="title"/>
          </p:nvPr>
        </p:nvSpPr>
        <p:spPr/>
        <p:txBody>
          <a:bodyPr/>
          <a:lstStyle/>
          <a:p>
            <a:r>
              <a:rPr lang="en-US" dirty="0"/>
              <a:t>Relationship with Bishop and Priests (</a:t>
            </a:r>
            <a:r>
              <a:rPr lang="en-US" i="1" dirty="0"/>
              <a:t>Basic Norms</a:t>
            </a:r>
            <a:r>
              <a:rPr lang="en-US" dirty="0"/>
              <a:t>, 8)</a:t>
            </a:r>
          </a:p>
        </p:txBody>
      </p:sp>
      <p:sp>
        <p:nvSpPr>
          <p:cNvPr id="3" name="Content Placeholder 2">
            <a:extLst>
              <a:ext uri="{FF2B5EF4-FFF2-40B4-BE49-F238E27FC236}">
                <a16:creationId xmlns:a16="http://schemas.microsoft.com/office/drawing/2014/main" id="{8C9620AD-0993-4C83-B83C-0A8268CB3BF2}"/>
              </a:ext>
            </a:extLst>
          </p:cNvPr>
          <p:cNvSpPr>
            <a:spLocks noGrp="1"/>
          </p:cNvSpPr>
          <p:nvPr>
            <p:ph idx="1"/>
          </p:nvPr>
        </p:nvSpPr>
        <p:spPr/>
        <p:txBody>
          <a:bodyPr>
            <a:normAutofit/>
          </a:bodyPr>
          <a:lstStyle/>
          <a:p>
            <a:r>
              <a:rPr lang="en-US" dirty="0"/>
              <a:t>In the exercise of their power, deacons, since they share in a lower grade of ecclesiastical ministry, necessarily depend on the Bishops, who have the fullness of the sacrament of orders.</a:t>
            </a:r>
          </a:p>
          <a:p>
            <a:r>
              <a:rPr lang="en-US" dirty="0"/>
              <a:t>In addition, deacons are placed in a special relationship with the priests, in communion with whom they are called to serve the People of God.</a:t>
            </a:r>
          </a:p>
          <a:p>
            <a:r>
              <a:rPr lang="en-US" b="1" i="1" dirty="0"/>
              <a:t>Christus Dominus</a:t>
            </a:r>
            <a:r>
              <a:rPr lang="en-US" b="1" dirty="0"/>
              <a:t>, 15:</a:t>
            </a:r>
          </a:p>
          <a:p>
            <a:r>
              <a:rPr lang="en-US" dirty="0"/>
              <a:t>“Bishops enjoy the fullness of the sacrament of orders and both presbyters and deacons are dependent upon them in the exercise of their authority. For the </a:t>
            </a:r>
            <a:r>
              <a:rPr lang="en-US" i="1" dirty="0"/>
              <a:t>presbyters are the prudent fellow workers </a:t>
            </a:r>
            <a:r>
              <a:rPr lang="en-US" dirty="0"/>
              <a:t>of the episcopal order and </a:t>
            </a:r>
            <a:r>
              <a:rPr lang="en-US" i="1" dirty="0"/>
              <a:t>are themselves consecrated as true priests of the New Testament</a:t>
            </a:r>
            <a:r>
              <a:rPr lang="en-US" dirty="0"/>
              <a:t>, just as </a:t>
            </a:r>
            <a:r>
              <a:rPr lang="en-US" i="1" dirty="0"/>
              <a:t>deacons are ordained for the ministry </a:t>
            </a:r>
            <a:r>
              <a:rPr lang="en-US" dirty="0"/>
              <a:t>and serve the people of God in communion with the bishop and his presbytery. Therefore, bishops are the principal dispensers of the mysteries of God…”</a:t>
            </a:r>
          </a:p>
        </p:txBody>
      </p:sp>
    </p:spTree>
    <p:extLst>
      <p:ext uri="{BB962C8B-B14F-4D97-AF65-F5344CB8AC3E}">
        <p14:creationId xmlns:p14="http://schemas.microsoft.com/office/powerpoint/2010/main" val="231266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B200-2E70-4937-A7B0-89926FDBD239}"/>
              </a:ext>
            </a:extLst>
          </p:cNvPr>
          <p:cNvSpPr>
            <a:spLocks noGrp="1"/>
          </p:cNvSpPr>
          <p:nvPr>
            <p:ph type="title"/>
          </p:nvPr>
        </p:nvSpPr>
        <p:spPr>
          <a:xfrm>
            <a:off x="1104900" y="76200"/>
            <a:ext cx="9980682" cy="1096962"/>
          </a:xfrm>
        </p:spPr>
        <p:txBody>
          <a:bodyPr anchor="b">
            <a:normAutofit/>
          </a:bodyPr>
          <a:lstStyle/>
          <a:p>
            <a:r>
              <a:rPr lang="en-US" dirty="0"/>
              <a:t>The Ministry of the Deacon in Different Pastoral Contexts (</a:t>
            </a:r>
            <a:r>
              <a:rPr lang="en-US" i="1" dirty="0"/>
              <a:t>Basic Norms</a:t>
            </a:r>
            <a:r>
              <a:rPr lang="en-US" dirty="0"/>
              <a:t>, 9)</a:t>
            </a:r>
          </a:p>
        </p:txBody>
      </p:sp>
      <p:sp>
        <p:nvSpPr>
          <p:cNvPr id="3" name="Content Placeholder 2">
            <a:extLst>
              <a:ext uri="{FF2B5EF4-FFF2-40B4-BE49-F238E27FC236}">
                <a16:creationId xmlns:a16="http://schemas.microsoft.com/office/drawing/2014/main" id="{17183F0B-355C-4268-A4FE-AE178274C9E6}"/>
              </a:ext>
            </a:extLst>
          </p:cNvPr>
          <p:cNvSpPr>
            <a:spLocks noGrp="1"/>
          </p:cNvSpPr>
          <p:nvPr>
            <p:ph sz="half" idx="1"/>
          </p:nvPr>
        </p:nvSpPr>
        <p:spPr>
          <a:xfrm>
            <a:off x="1104900" y="1600200"/>
            <a:ext cx="4914900" cy="4571999"/>
          </a:xfrm>
        </p:spPr>
        <p:txBody>
          <a:bodyPr>
            <a:normAutofit/>
          </a:bodyPr>
          <a:lstStyle/>
          <a:p>
            <a:r>
              <a:rPr lang="en-US" dirty="0"/>
              <a:t>The ministry of the deacon is characterized by the exercise of the three “</a:t>
            </a:r>
            <a:r>
              <a:rPr lang="en-US" dirty="0" err="1"/>
              <a:t>munera</a:t>
            </a:r>
            <a:r>
              <a:rPr lang="en-US" dirty="0"/>
              <a:t>” (</a:t>
            </a:r>
            <a:r>
              <a:rPr lang="en-US" i="1" dirty="0" err="1"/>
              <a:t>munus</a:t>
            </a:r>
            <a:r>
              <a:rPr lang="en-US" i="1" dirty="0"/>
              <a:t> – </a:t>
            </a:r>
            <a:r>
              <a:rPr lang="en-US" dirty="0"/>
              <a:t>functions) </a:t>
            </a:r>
            <a:r>
              <a:rPr lang="en-US" b="1" dirty="0"/>
              <a:t>proper to the Ordained Ministry</a:t>
            </a:r>
            <a:r>
              <a:rPr lang="en-US" dirty="0"/>
              <a:t>, according to the specific perspective of </a:t>
            </a:r>
            <a:r>
              <a:rPr lang="en-US" i="1" dirty="0" err="1"/>
              <a:t>diakonia</a:t>
            </a:r>
            <a:r>
              <a:rPr lang="en-US" i="1" dirty="0"/>
              <a:t> </a:t>
            </a:r>
          </a:p>
          <a:p>
            <a:r>
              <a:rPr lang="en-US" dirty="0"/>
              <a:t>The </a:t>
            </a:r>
            <a:r>
              <a:rPr lang="en-US" b="1" i="1" dirty="0" err="1"/>
              <a:t>munus</a:t>
            </a:r>
            <a:r>
              <a:rPr lang="en-US" b="1" i="1" dirty="0"/>
              <a:t> </a:t>
            </a:r>
            <a:r>
              <a:rPr lang="en-US" b="1" i="1" dirty="0" err="1"/>
              <a:t>docendi</a:t>
            </a:r>
            <a:r>
              <a:rPr lang="en-US" b="1" i="1" dirty="0"/>
              <a:t> </a:t>
            </a:r>
            <a:r>
              <a:rPr lang="en-US" dirty="0"/>
              <a:t>(ministry of the word)</a:t>
            </a:r>
          </a:p>
          <a:p>
            <a:r>
              <a:rPr lang="en-US" dirty="0"/>
              <a:t>The Deacon is called to proclaim the Scriptures [Gospel] and instruct [teach] and exhort [strongly encourage] the people</a:t>
            </a:r>
          </a:p>
        </p:txBody>
      </p:sp>
      <p:pic>
        <p:nvPicPr>
          <p:cNvPr id="12" name="Content Placeholder 11" descr="A picture containing wall&#10;&#10;Description automatically generated">
            <a:extLst>
              <a:ext uri="{FF2B5EF4-FFF2-40B4-BE49-F238E27FC236}">
                <a16:creationId xmlns:a16="http://schemas.microsoft.com/office/drawing/2014/main" id="{E7A01159-2DC3-649B-141F-69556270E0A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43775" y="1600200"/>
            <a:ext cx="2571749" cy="4571999"/>
          </a:xfrm>
          <a:noFill/>
        </p:spPr>
      </p:pic>
    </p:spTree>
    <p:extLst>
      <p:ext uri="{BB962C8B-B14F-4D97-AF65-F5344CB8AC3E}">
        <p14:creationId xmlns:p14="http://schemas.microsoft.com/office/powerpoint/2010/main" val="4766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5339CB5-A66F-479C-9FFC-0339BB0BC851}"/>
              </a:ext>
            </a:extLst>
          </p:cNvPr>
          <p:cNvSpPr>
            <a:spLocks noGrp="1"/>
          </p:cNvSpPr>
          <p:nvPr>
            <p:ph idx="1"/>
          </p:nvPr>
        </p:nvSpPr>
        <p:spPr>
          <a:xfrm>
            <a:off x="1104900" y="1600200"/>
            <a:ext cx="9982200" cy="4572000"/>
          </a:xfrm>
        </p:spPr>
        <p:txBody>
          <a:bodyPr/>
          <a:lstStyle/>
          <a:p>
            <a:r>
              <a:rPr lang="en-US" dirty="0"/>
              <a:t>The </a:t>
            </a:r>
            <a:r>
              <a:rPr lang="en-US" b="1" i="1" dirty="0"/>
              <a:t>“</a:t>
            </a:r>
            <a:r>
              <a:rPr lang="en-US" b="1" i="1" dirty="0" err="1"/>
              <a:t>munus</a:t>
            </a:r>
            <a:r>
              <a:rPr lang="en-US" b="1" i="1" dirty="0"/>
              <a:t> </a:t>
            </a:r>
            <a:r>
              <a:rPr lang="en-US" b="1" i="1" dirty="0" err="1"/>
              <a:t>sanctificandi</a:t>
            </a:r>
            <a:r>
              <a:rPr lang="en-US" b="1" i="1" dirty="0"/>
              <a:t>”  </a:t>
            </a:r>
            <a:r>
              <a:rPr lang="en-US" dirty="0"/>
              <a:t>(ministry of the liturgy) of the deacon is expressed </a:t>
            </a:r>
          </a:p>
          <a:p>
            <a:r>
              <a:rPr lang="en-US" dirty="0"/>
              <a:t>In </a:t>
            </a:r>
            <a:r>
              <a:rPr lang="en-US" b="1" dirty="0"/>
              <a:t>prayer</a:t>
            </a:r>
            <a:r>
              <a:rPr lang="en-US" dirty="0"/>
              <a:t>,</a:t>
            </a:r>
          </a:p>
          <a:p>
            <a:r>
              <a:rPr lang="en-US" dirty="0"/>
              <a:t>In the solemn administration of </a:t>
            </a:r>
            <a:r>
              <a:rPr lang="en-US" b="1" dirty="0"/>
              <a:t>baptism,</a:t>
            </a:r>
            <a:r>
              <a:rPr lang="en-US" dirty="0"/>
              <a:t> </a:t>
            </a:r>
          </a:p>
          <a:p>
            <a:r>
              <a:rPr lang="en-US" dirty="0"/>
              <a:t>In the custody and distribution of the </a:t>
            </a:r>
            <a:r>
              <a:rPr lang="en-US" b="1" dirty="0"/>
              <a:t>Eucharist</a:t>
            </a:r>
            <a:r>
              <a:rPr lang="en-US" dirty="0"/>
              <a:t>,</a:t>
            </a:r>
          </a:p>
          <a:p>
            <a:r>
              <a:rPr lang="en-US" dirty="0"/>
              <a:t>In assisting at and blessing </a:t>
            </a:r>
            <a:r>
              <a:rPr lang="en-US" b="1" dirty="0"/>
              <a:t>marriages</a:t>
            </a:r>
            <a:r>
              <a:rPr lang="en-US" dirty="0"/>
              <a:t>,</a:t>
            </a:r>
          </a:p>
          <a:p>
            <a:r>
              <a:rPr lang="en-US" dirty="0"/>
              <a:t>In presiding at the rites of </a:t>
            </a:r>
            <a:r>
              <a:rPr lang="en-US" b="1" dirty="0"/>
              <a:t>funeral and burial</a:t>
            </a:r>
            <a:r>
              <a:rPr lang="en-US" dirty="0"/>
              <a:t>, and </a:t>
            </a:r>
          </a:p>
          <a:p>
            <a:r>
              <a:rPr lang="en-US" dirty="0"/>
              <a:t>In the administration of </a:t>
            </a:r>
            <a:r>
              <a:rPr lang="en-US" b="1" dirty="0"/>
              <a:t>sacramentals</a:t>
            </a:r>
          </a:p>
          <a:p>
            <a:r>
              <a:rPr lang="en-US" dirty="0"/>
              <a:t>Point of departure and arrival in diaconal ministry is the Eucharist</a:t>
            </a:r>
          </a:p>
          <a:p>
            <a:r>
              <a:rPr lang="en-US" b="1" dirty="0"/>
              <a:t>The deacon’s ministry cannot be reduced to simple “social service”</a:t>
            </a:r>
          </a:p>
        </p:txBody>
      </p:sp>
      <p:sp>
        <p:nvSpPr>
          <p:cNvPr id="7" name="Title 1">
            <a:extLst>
              <a:ext uri="{FF2B5EF4-FFF2-40B4-BE49-F238E27FC236}">
                <a16:creationId xmlns:a16="http://schemas.microsoft.com/office/drawing/2014/main" id="{AC643AE0-13CC-4142-A977-ACED7374BB6B}"/>
              </a:ext>
            </a:extLst>
          </p:cNvPr>
          <p:cNvSpPr>
            <a:spLocks noGrp="1"/>
          </p:cNvSpPr>
          <p:nvPr>
            <p:ph type="title"/>
          </p:nvPr>
        </p:nvSpPr>
        <p:spPr>
          <a:xfrm>
            <a:off x="1104900" y="76200"/>
            <a:ext cx="9980613" cy="1096963"/>
          </a:xfrm>
        </p:spPr>
        <p:txBody>
          <a:bodyPr anchor="b">
            <a:normAutofit/>
          </a:bodyPr>
          <a:lstStyle/>
          <a:p>
            <a:r>
              <a:rPr lang="en-US" dirty="0"/>
              <a:t>The Ministry of the Deacon in Different Pastoral Contexts (</a:t>
            </a:r>
            <a:r>
              <a:rPr lang="en-US" i="1" dirty="0"/>
              <a:t>Basic Norms</a:t>
            </a:r>
            <a:r>
              <a:rPr lang="en-US" dirty="0"/>
              <a:t>, 9) </a:t>
            </a:r>
          </a:p>
        </p:txBody>
      </p:sp>
    </p:spTree>
    <p:extLst>
      <p:ext uri="{BB962C8B-B14F-4D97-AF65-F5344CB8AC3E}">
        <p14:creationId xmlns:p14="http://schemas.microsoft.com/office/powerpoint/2010/main" val="11628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CBD97-C160-49A6-9635-91702AA564CC}"/>
              </a:ext>
            </a:extLst>
          </p:cNvPr>
          <p:cNvSpPr>
            <a:spLocks noGrp="1"/>
          </p:cNvSpPr>
          <p:nvPr>
            <p:ph idx="1"/>
          </p:nvPr>
        </p:nvSpPr>
        <p:spPr/>
        <p:txBody>
          <a:bodyPr/>
          <a:lstStyle/>
          <a:p>
            <a:r>
              <a:rPr lang="en-US" dirty="0"/>
              <a:t>The </a:t>
            </a:r>
            <a:r>
              <a:rPr lang="en-US" b="1" i="1" dirty="0" err="1"/>
              <a:t>munus</a:t>
            </a:r>
            <a:r>
              <a:rPr lang="en-US" b="1" i="1" dirty="0"/>
              <a:t> </a:t>
            </a:r>
            <a:r>
              <a:rPr lang="en-US" b="1" i="1" dirty="0" err="1"/>
              <a:t>regendi</a:t>
            </a:r>
            <a:r>
              <a:rPr lang="en-US" b="1" i="1" dirty="0"/>
              <a:t> </a:t>
            </a:r>
            <a:r>
              <a:rPr lang="en-US" dirty="0"/>
              <a:t>(ministry of charity) is exercised in dedication to works of charity and assistance and in the direction of communities or sectors of church life, especially as regards charitable activities.</a:t>
            </a:r>
          </a:p>
          <a:p>
            <a:r>
              <a:rPr lang="en-US" dirty="0"/>
              <a:t>This is the ministry </a:t>
            </a:r>
            <a:r>
              <a:rPr lang="en-US" b="1" dirty="0"/>
              <a:t>MOST characteristic </a:t>
            </a:r>
            <a:r>
              <a:rPr lang="en-US" dirty="0"/>
              <a:t>of the deacon</a:t>
            </a:r>
          </a:p>
          <a:p>
            <a:r>
              <a:rPr lang="en-US" dirty="0"/>
              <a:t>The governing (ruling) function of the deacon is being a servant</a:t>
            </a:r>
          </a:p>
        </p:txBody>
      </p:sp>
      <p:sp>
        <p:nvSpPr>
          <p:cNvPr id="4" name="Title 1">
            <a:extLst>
              <a:ext uri="{FF2B5EF4-FFF2-40B4-BE49-F238E27FC236}">
                <a16:creationId xmlns:a16="http://schemas.microsoft.com/office/drawing/2014/main" id="{C9FC1CBC-F13A-4DF5-BE2F-12E91059520C}"/>
              </a:ext>
            </a:extLst>
          </p:cNvPr>
          <p:cNvSpPr>
            <a:spLocks noGrp="1"/>
          </p:cNvSpPr>
          <p:nvPr>
            <p:ph type="title"/>
          </p:nvPr>
        </p:nvSpPr>
        <p:spPr>
          <a:xfrm>
            <a:off x="1104900" y="76200"/>
            <a:ext cx="9980613" cy="1096963"/>
          </a:xfrm>
        </p:spPr>
        <p:txBody>
          <a:bodyPr anchor="b">
            <a:normAutofit/>
          </a:bodyPr>
          <a:lstStyle/>
          <a:p>
            <a:r>
              <a:rPr lang="en-US" dirty="0"/>
              <a:t>The Ministry of the Deacon in Different Pastoral Contexts (</a:t>
            </a:r>
            <a:r>
              <a:rPr lang="en-US" i="1" dirty="0"/>
              <a:t>Basic Norms</a:t>
            </a:r>
            <a:r>
              <a:rPr lang="en-US" dirty="0"/>
              <a:t>, 9)  </a:t>
            </a:r>
          </a:p>
        </p:txBody>
      </p:sp>
    </p:spTree>
    <p:extLst>
      <p:ext uri="{BB962C8B-B14F-4D97-AF65-F5344CB8AC3E}">
        <p14:creationId xmlns:p14="http://schemas.microsoft.com/office/powerpoint/2010/main" val="22311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95AB0C-33B2-4C1A-869F-F6ED84BEADBD}"/>
              </a:ext>
            </a:extLst>
          </p:cNvPr>
          <p:cNvSpPr>
            <a:spLocks noGrp="1"/>
          </p:cNvSpPr>
          <p:nvPr>
            <p:ph type="title"/>
          </p:nvPr>
        </p:nvSpPr>
        <p:spPr>
          <a:xfrm>
            <a:off x="1104900" y="76200"/>
            <a:ext cx="9980613" cy="1096963"/>
          </a:xfrm>
        </p:spPr>
        <p:txBody>
          <a:bodyPr anchor="b">
            <a:normAutofit/>
          </a:bodyPr>
          <a:lstStyle/>
          <a:p>
            <a:r>
              <a:rPr lang="en-US" dirty="0"/>
              <a:t>Diaconal Spirituality (</a:t>
            </a:r>
            <a:r>
              <a:rPr lang="en-US" i="1" dirty="0"/>
              <a:t>Basic Norms</a:t>
            </a:r>
            <a:r>
              <a:rPr lang="en-US" dirty="0"/>
              <a:t>, 11-12)   </a:t>
            </a:r>
          </a:p>
        </p:txBody>
      </p:sp>
      <p:graphicFrame>
        <p:nvGraphicFramePr>
          <p:cNvPr id="6" name="Content Placeholder 2">
            <a:extLst>
              <a:ext uri="{FF2B5EF4-FFF2-40B4-BE49-F238E27FC236}">
                <a16:creationId xmlns:a16="http://schemas.microsoft.com/office/drawing/2014/main" id="{70DCA472-E07B-4D61-8521-8FFDFCA5EB47}"/>
              </a:ext>
            </a:extLst>
          </p:cNvPr>
          <p:cNvGraphicFramePr>
            <a:graphicFrameLocks noGrp="1"/>
          </p:cNvGraphicFramePr>
          <p:nvPr>
            <p:ph idx="1"/>
            <p:extLst>
              <p:ext uri="{D42A27DB-BD31-4B8C-83A1-F6EECF244321}">
                <p14:modId xmlns:p14="http://schemas.microsoft.com/office/powerpoint/2010/main" val="198603626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56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8210E1-4DDB-439F-821C-F9F0213782F9}"/>
              </a:ext>
            </a:extLst>
          </p:cNvPr>
          <p:cNvSpPr>
            <a:spLocks noGrp="1"/>
          </p:cNvSpPr>
          <p:nvPr>
            <p:ph type="title"/>
          </p:nvPr>
        </p:nvSpPr>
        <p:spPr>
          <a:xfrm>
            <a:off x="1104900" y="76200"/>
            <a:ext cx="9980613" cy="1096963"/>
          </a:xfrm>
        </p:spPr>
        <p:txBody>
          <a:bodyPr anchor="b">
            <a:normAutofit/>
          </a:bodyPr>
          <a:lstStyle/>
          <a:p>
            <a:r>
              <a:rPr lang="en-US" dirty="0"/>
              <a:t>Diaconal Spirituality (</a:t>
            </a:r>
            <a:r>
              <a:rPr lang="en-US" i="1" dirty="0"/>
              <a:t>Basic Norms</a:t>
            </a:r>
            <a:r>
              <a:rPr lang="en-US" dirty="0"/>
              <a:t>, 11-12)    </a:t>
            </a:r>
          </a:p>
        </p:txBody>
      </p:sp>
      <p:graphicFrame>
        <p:nvGraphicFramePr>
          <p:cNvPr id="6" name="Content Placeholder 2">
            <a:extLst>
              <a:ext uri="{FF2B5EF4-FFF2-40B4-BE49-F238E27FC236}">
                <a16:creationId xmlns:a16="http://schemas.microsoft.com/office/drawing/2014/main" id="{ECB630AB-7CAE-4FD0-A1C3-9E6AC3DBE3C2}"/>
              </a:ext>
            </a:extLst>
          </p:cNvPr>
          <p:cNvGraphicFramePr>
            <a:graphicFrameLocks noGrp="1"/>
          </p:cNvGraphicFramePr>
          <p:nvPr>
            <p:ph idx="1"/>
            <p:extLst>
              <p:ext uri="{D42A27DB-BD31-4B8C-83A1-F6EECF244321}">
                <p14:modId xmlns:p14="http://schemas.microsoft.com/office/powerpoint/2010/main" val="236165391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0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B7CACF-5B37-46BD-B324-94E13B607576}"/>
              </a:ext>
            </a:extLst>
          </p:cNvPr>
          <p:cNvSpPr>
            <a:spLocks noGrp="1"/>
          </p:cNvSpPr>
          <p:nvPr>
            <p:ph type="title"/>
          </p:nvPr>
        </p:nvSpPr>
        <p:spPr>
          <a:xfrm>
            <a:off x="1104900" y="76200"/>
            <a:ext cx="9980682" cy="1096962"/>
          </a:xfrm>
        </p:spPr>
        <p:txBody>
          <a:bodyPr anchor="b">
            <a:normAutofit/>
          </a:bodyPr>
          <a:lstStyle/>
          <a:p>
            <a:r>
              <a:rPr lang="en-US" dirty="0"/>
              <a:t>Diaconal Spirituality (</a:t>
            </a:r>
            <a:r>
              <a:rPr lang="en-US" i="1" dirty="0"/>
              <a:t>Basic Norms</a:t>
            </a:r>
            <a:r>
              <a:rPr lang="en-US" dirty="0"/>
              <a:t>, 11-12)     </a:t>
            </a:r>
          </a:p>
        </p:txBody>
      </p:sp>
      <p:pic>
        <p:nvPicPr>
          <p:cNvPr id="6" name="Content Placeholder 6">
            <a:extLst>
              <a:ext uri="{FF2B5EF4-FFF2-40B4-BE49-F238E27FC236}">
                <a16:creationId xmlns:a16="http://schemas.microsoft.com/office/drawing/2014/main" id="{62F1848B-84A3-4A3B-B4EF-10F6063681B2}"/>
              </a:ext>
            </a:extLst>
          </p:cNvPr>
          <p:cNvPicPr>
            <a:picLocks noGrp="1" noChangeAspect="1"/>
          </p:cNvPicPr>
          <p:nvPr>
            <p:ph sz="half" idx="1"/>
          </p:nvPr>
        </p:nvPicPr>
        <p:blipFill rotWithShape="1">
          <a:blip r:embed="rId2"/>
          <a:srcRect r="5671" b="3"/>
          <a:stretch/>
        </p:blipFill>
        <p:spPr>
          <a:xfrm>
            <a:off x="1104900" y="1600200"/>
            <a:ext cx="4914900" cy="4571999"/>
          </a:xfrm>
          <a:prstGeom prst="rect">
            <a:avLst/>
          </a:prstGeom>
          <a:noFill/>
        </p:spPr>
      </p:pic>
      <p:sp>
        <p:nvSpPr>
          <p:cNvPr id="3" name="Content Placeholder 2">
            <a:extLst>
              <a:ext uri="{FF2B5EF4-FFF2-40B4-BE49-F238E27FC236}">
                <a16:creationId xmlns:a16="http://schemas.microsoft.com/office/drawing/2014/main" id="{3249D0D9-7AC9-4FD4-AB2F-72A002760685}"/>
              </a:ext>
            </a:extLst>
          </p:cNvPr>
          <p:cNvSpPr>
            <a:spLocks noGrp="1"/>
          </p:cNvSpPr>
          <p:nvPr>
            <p:ph sz="half" idx="2"/>
          </p:nvPr>
        </p:nvSpPr>
        <p:spPr>
          <a:xfrm>
            <a:off x="6172200" y="1600200"/>
            <a:ext cx="4914900" cy="4571999"/>
          </a:xfrm>
        </p:spPr>
        <p:txBody>
          <a:bodyPr>
            <a:normAutofit/>
          </a:bodyPr>
          <a:lstStyle/>
          <a:p>
            <a:r>
              <a:rPr lang="en-US" dirty="0"/>
              <a:t>The Deacon, with sacred ordination, is constituted </a:t>
            </a:r>
            <a:r>
              <a:rPr lang="en-US" b="1" dirty="0"/>
              <a:t>a “living icon” of Christ the servant </a:t>
            </a:r>
            <a:r>
              <a:rPr lang="en-US" dirty="0"/>
              <a:t>within the Church</a:t>
            </a:r>
          </a:p>
          <a:p>
            <a:r>
              <a:rPr lang="en-US" b="1" dirty="0"/>
              <a:t>The heart of his spiritual life is service</a:t>
            </a:r>
            <a:r>
              <a:rPr lang="en-US" dirty="0"/>
              <a:t>; </a:t>
            </a:r>
            <a:r>
              <a:rPr lang="en-US" b="1" dirty="0"/>
              <a:t>his sanctification </a:t>
            </a:r>
            <a:r>
              <a:rPr lang="en-US" dirty="0"/>
              <a:t>will consist in making himself a </a:t>
            </a:r>
            <a:r>
              <a:rPr lang="en-US" b="1" dirty="0"/>
              <a:t>generous</a:t>
            </a:r>
            <a:r>
              <a:rPr lang="en-US" dirty="0"/>
              <a:t> [available] and faithful servant of God and humanity, especially the </a:t>
            </a:r>
            <a:r>
              <a:rPr lang="en-US" b="1" dirty="0"/>
              <a:t>poorest and most suffering</a:t>
            </a:r>
          </a:p>
          <a:p>
            <a:r>
              <a:rPr lang="en-US" dirty="0"/>
              <a:t>The deacon’s </a:t>
            </a:r>
            <a:r>
              <a:rPr lang="en-US" b="1" dirty="0"/>
              <a:t>ascetic commitment </a:t>
            </a:r>
            <a:r>
              <a:rPr lang="en-US" dirty="0"/>
              <a:t>will be directed towards </a:t>
            </a:r>
            <a:r>
              <a:rPr lang="en-US" b="1" dirty="0"/>
              <a:t>acquiring those virtues </a:t>
            </a:r>
            <a:r>
              <a:rPr lang="en-US" dirty="0"/>
              <a:t>necessary for the exercise of his ministry </a:t>
            </a:r>
          </a:p>
        </p:txBody>
      </p:sp>
    </p:spTree>
    <p:extLst>
      <p:ext uri="{BB962C8B-B14F-4D97-AF65-F5344CB8AC3E}">
        <p14:creationId xmlns:p14="http://schemas.microsoft.com/office/powerpoint/2010/main" val="29695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C6F3CB-7DD8-47CB-A73D-8D80F6EE33C9}"/>
              </a:ext>
            </a:extLst>
          </p:cNvPr>
          <p:cNvSpPr>
            <a:spLocks noGrp="1"/>
          </p:cNvSpPr>
          <p:nvPr>
            <p:ph type="title"/>
          </p:nvPr>
        </p:nvSpPr>
        <p:spPr>
          <a:xfrm>
            <a:off x="1104900" y="76200"/>
            <a:ext cx="9980682" cy="1096962"/>
          </a:xfrm>
        </p:spPr>
        <p:txBody>
          <a:bodyPr anchor="b">
            <a:normAutofit/>
          </a:bodyPr>
          <a:lstStyle/>
          <a:p>
            <a:r>
              <a:rPr lang="en-US" dirty="0"/>
              <a:t>The ecclesiological and Christological perspective (</a:t>
            </a:r>
            <a:r>
              <a:rPr lang="en-US" i="1" dirty="0"/>
              <a:t>Basic Norms</a:t>
            </a:r>
            <a:r>
              <a:rPr lang="en-US" dirty="0"/>
              <a:t>, 4) </a:t>
            </a:r>
          </a:p>
        </p:txBody>
      </p:sp>
      <p:graphicFrame>
        <p:nvGraphicFramePr>
          <p:cNvPr id="17" name="Content Placeholder 5">
            <a:extLst>
              <a:ext uri="{FF2B5EF4-FFF2-40B4-BE49-F238E27FC236}">
                <a16:creationId xmlns:a16="http://schemas.microsoft.com/office/drawing/2014/main" id="{9EAEC7B9-1AAF-49A8-886D-A47C016BBE66}"/>
              </a:ext>
            </a:extLst>
          </p:cNvPr>
          <p:cNvGraphicFramePr>
            <a:graphicFrameLocks noGrp="1"/>
          </p:cNvGraphicFramePr>
          <p:nvPr>
            <p:ph idx="1"/>
            <p:extLst>
              <p:ext uri="{D42A27DB-BD31-4B8C-83A1-F6EECF244321}">
                <p14:modId xmlns:p14="http://schemas.microsoft.com/office/powerpoint/2010/main" val="1326394363"/>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3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B0AE0A9-4091-4895-BE6C-B7C0B10E1AEA}"/>
              </a:ext>
            </a:extLst>
          </p:cNvPr>
          <p:cNvSpPr>
            <a:spLocks noGrp="1"/>
          </p:cNvSpPr>
          <p:nvPr>
            <p:ph type="title"/>
          </p:nvPr>
        </p:nvSpPr>
        <p:spPr>
          <a:xfrm>
            <a:off x="1104900" y="76200"/>
            <a:ext cx="9980682" cy="1096962"/>
          </a:xfrm>
        </p:spPr>
        <p:txBody>
          <a:bodyPr anchor="b">
            <a:normAutofit/>
          </a:bodyPr>
          <a:lstStyle/>
          <a:p>
            <a:r>
              <a:rPr lang="en-US" dirty="0"/>
              <a:t>The ecclesiological and Christological perspective  </a:t>
            </a:r>
          </a:p>
        </p:txBody>
      </p:sp>
      <p:sp>
        <p:nvSpPr>
          <p:cNvPr id="3" name="Content Placeholder 2">
            <a:extLst>
              <a:ext uri="{FF2B5EF4-FFF2-40B4-BE49-F238E27FC236}">
                <a16:creationId xmlns:a16="http://schemas.microsoft.com/office/drawing/2014/main" id="{95C3D8D1-D5F3-4031-ADF8-BBC69F0B5760}"/>
              </a:ext>
            </a:extLst>
          </p:cNvPr>
          <p:cNvSpPr>
            <a:spLocks noGrp="1"/>
          </p:cNvSpPr>
          <p:nvPr>
            <p:ph type="body" sz="half" idx="2"/>
          </p:nvPr>
        </p:nvSpPr>
        <p:spPr>
          <a:xfrm>
            <a:off x="1104900" y="1600200"/>
            <a:ext cx="3396996" cy="4572000"/>
          </a:xfrm>
        </p:spPr>
        <p:txBody>
          <a:bodyPr>
            <a:normAutofit/>
          </a:bodyPr>
          <a:lstStyle/>
          <a:p>
            <a:r>
              <a:rPr lang="en-US" sz="2800" dirty="0"/>
              <a:t>The Deacon receives the “</a:t>
            </a:r>
            <a:r>
              <a:rPr lang="en-US" sz="2800" b="1" i="1" dirty="0"/>
              <a:t>laying on of hands</a:t>
            </a:r>
            <a:r>
              <a:rPr lang="en-US" sz="2800" dirty="0"/>
              <a:t>” and is sustained by a specific “</a:t>
            </a:r>
            <a:r>
              <a:rPr lang="en-US" sz="2800" b="1" i="1" dirty="0"/>
              <a:t>sacramental grace</a:t>
            </a:r>
            <a:r>
              <a:rPr lang="en-US" sz="2800" dirty="0"/>
              <a:t>” which inserts him into the Sacrament of Orders</a:t>
            </a:r>
          </a:p>
        </p:txBody>
      </p:sp>
      <p:pic>
        <p:nvPicPr>
          <p:cNvPr id="10" name="Content Placeholder 9" descr="A group of people in a room&#10;&#10;Description automatically generated">
            <a:extLst>
              <a:ext uri="{FF2B5EF4-FFF2-40B4-BE49-F238E27FC236}">
                <a16:creationId xmlns:a16="http://schemas.microsoft.com/office/drawing/2014/main" id="{4E640D67-2E3A-4278-AC87-4ADFE9C40CF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47" r="21540" b="1"/>
          <a:stretch/>
        </p:blipFill>
        <p:spPr>
          <a:xfrm>
            <a:off x="4654671" y="1600199"/>
            <a:ext cx="6430912" cy="4572001"/>
          </a:xfrm>
          <a:noFill/>
        </p:spPr>
      </p:pic>
    </p:spTree>
    <p:extLst>
      <p:ext uri="{BB962C8B-B14F-4D97-AF65-F5344CB8AC3E}">
        <p14:creationId xmlns:p14="http://schemas.microsoft.com/office/powerpoint/2010/main" val="31721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D2300-FE0A-4071-9EE5-265792E0F319}"/>
              </a:ext>
            </a:extLst>
          </p:cNvPr>
          <p:cNvSpPr>
            <a:spLocks noGrp="1"/>
          </p:cNvSpPr>
          <p:nvPr>
            <p:ph type="title"/>
          </p:nvPr>
        </p:nvSpPr>
        <p:spPr>
          <a:xfrm>
            <a:off x="1104900" y="76200"/>
            <a:ext cx="9980682" cy="1096962"/>
          </a:xfrm>
        </p:spPr>
        <p:txBody>
          <a:bodyPr anchor="b">
            <a:normAutofit/>
          </a:bodyPr>
          <a:lstStyle/>
          <a:p>
            <a:r>
              <a:rPr lang="en-US" dirty="0"/>
              <a:t>Specific Configuration to Christ (</a:t>
            </a:r>
            <a:r>
              <a:rPr lang="en-US" i="1" dirty="0"/>
              <a:t>Basic Norms</a:t>
            </a:r>
            <a:r>
              <a:rPr lang="en-US" dirty="0"/>
              <a:t>, 5) </a:t>
            </a:r>
          </a:p>
        </p:txBody>
      </p:sp>
      <p:graphicFrame>
        <p:nvGraphicFramePr>
          <p:cNvPr id="8" name="Content Placeholder 5">
            <a:extLst>
              <a:ext uri="{FF2B5EF4-FFF2-40B4-BE49-F238E27FC236}">
                <a16:creationId xmlns:a16="http://schemas.microsoft.com/office/drawing/2014/main" id="{3BD765E8-060C-4FBF-A451-F52B5E3592E6}"/>
              </a:ext>
            </a:extLst>
          </p:cNvPr>
          <p:cNvGraphicFramePr>
            <a:graphicFrameLocks noGrp="1"/>
          </p:cNvGraphicFramePr>
          <p:nvPr>
            <p:ph idx="1"/>
            <p:extLst>
              <p:ext uri="{D42A27DB-BD31-4B8C-83A1-F6EECF244321}">
                <p14:modId xmlns:p14="http://schemas.microsoft.com/office/powerpoint/2010/main" val="379686036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99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C07BD43-E9C5-4110-B3AF-C9A41F902FE6}"/>
              </a:ext>
            </a:extLst>
          </p:cNvPr>
          <p:cNvSpPr>
            <a:spLocks noGrp="1"/>
          </p:cNvSpPr>
          <p:nvPr>
            <p:ph type="title"/>
          </p:nvPr>
        </p:nvSpPr>
        <p:spPr>
          <a:xfrm>
            <a:off x="1104900" y="76200"/>
            <a:ext cx="9980682" cy="1096962"/>
          </a:xfrm>
        </p:spPr>
        <p:txBody>
          <a:bodyPr anchor="b">
            <a:normAutofit/>
          </a:bodyPr>
          <a:lstStyle/>
          <a:p>
            <a:r>
              <a:rPr lang="en-US" dirty="0"/>
              <a:t>Specific Configuration to Christ  </a:t>
            </a:r>
          </a:p>
        </p:txBody>
      </p:sp>
      <p:pic>
        <p:nvPicPr>
          <p:cNvPr id="7" name="Content Placeholder 6" descr="A group of people wearing costumes&#10;&#10;Description automatically generated">
            <a:extLst>
              <a:ext uri="{FF2B5EF4-FFF2-40B4-BE49-F238E27FC236}">
                <a16:creationId xmlns:a16="http://schemas.microsoft.com/office/drawing/2014/main" id="{57EA4C8D-E1C4-4AF0-A4A3-0B35101EB64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170" r="11398" b="-1"/>
          <a:stretch/>
        </p:blipFill>
        <p:spPr>
          <a:xfrm>
            <a:off x="1104900" y="1600200"/>
            <a:ext cx="4914900" cy="4571999"/>
          </a:xfrm>
          <a:noFill/>
        </p:spPr>
      </p:pic>
      <p:sp>
        <p:nvSpPr>
          <p:cNvPr id="3" name="Content Placeholder 2">
            <a:extLst>
              <a:ext uri="{FF2B5EF4-FFF2-40B4-BE49-F238E27FC236}">
                <a16:creationId xmlns:a16="http://schemas.microsoft.com/office/drawing/2014/main" id="{B55B33BD-DCA8-4C2A-8AE9-C8F6586C2393}"/>
              </a:ext>
            </a:extLst>
          </p:cNvPr>
          <p:cNvSpPr>
            <a:spLocks noGrp="1"/>
          </p:cNvSpPr>
          <p:nvPr>
            <p:ph sz="half" idx="2"/>
          </p:nvPr>
        </p:nvSpPr>
        <p:spPr>
          <a:xfrm>
            <a:off x="6172200" y="1600200"/>
            <a:ext cx="4914900" cy="4571999"/>
          </a:xfrm>
        </p:spPr>
        <p:txBody>
          <a:bodyPr>
            <a:normAutofit/>
          </a:bodyPr>
          <a:lstStyle/>
          <a:p>
            <a:r>
              <a:rPr lang="en-US" sz="2800" dirty="0"/>
              <a:t>The role of the deacon: is to express the needs and desires of the Christian communities and to be a driving force for service (</a:t>
            </a:r>
            <a:r>
              <a:rPr lang="en-US" sz="2800" i="1" dirty="0" err="1"/>
              <a:t>diakonia</a:t>
            </a:r>
            <a:r>
              <a:rPr lang="en-US" sz="2800" dirty="0"/>
              <a:t>) – which is an essential part of the mission of the Church (Basic Norms, 5) </a:t>
            </a:r>
          </a:p>
          <a:p>
            <a:r>
              <a:rPr lang="en-US" sz="1000" dirty="0"/>
              <a:t>(photo: Fra Angelico’s painting of St. Lawrence distributing alms to the poor</a:t>
            </a:r>
            <a:r>
              <a:rPr lang="en-US" sz="1000" dirty="0">
                <a:hlinkClick r:id="rId3"/>
              </a:rPr>
              <a:t>https://fraangelicoinstitute.com/2012/08/10/the-feast-of-st-lawrence-deacon-and-martyr/</a:t>
            </a:r>
            <a:r>
              <a:rPr lang="en-US" sz="1000" dirty="0"/>
              <a:t>)</a:t>
            </a:r>
          </a:p>
        </p:txBody>
      </p:sp>
    </p:spTree>
    <p:extLst>
      <p:ext uri="{BB962C8B-B14F-4D97-AF65-F5344CB8AC3E}">
        <p14:creationId xmlns:p14="http://schemas.microsoft.com/office/powerpoint/2010/main" val="26306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2E6C-A102-4937-AF3F-D64AEE20C44F}"/>
              </a:ext>
            </a:extLst>
          </p:cNvPr>
          <p:cNvSpPr>
            <a:spLocks noGrp="1"/>
          </p:cNvSpPr>
          <p:nvPr>
            <p:ph type="title"/>
          </p:nvPr>
        </p:nvSpPr>
        <p:spPr>
          <a:xfrm>
            <a:off x="1104900" y="76200"/>
            <a:ext cx="9980682" cy="1096962"/>
          </a:xfrm>
        </p:spPr>
        <p:txBody>
          <a:bodyPr anchor="b">
            <a:normAutofit/>
          </a:bodyPr>
          <a:lstStyle/>
          <a:p>
            <a:r>
              <a:rPr lang="en-US" dirty="0"/>
              <a:t>The Matter and Form of the Sacrament (</a:t>
            </a:r>
            <a:r>
              <a:rPr lang="en-US" i="1" dirty="0"/>
              <a:t>Basic Norms</a:t>
            </a:r>
            <a:r>
              <a:rPr lang="en-US" dirty="0"/>
              <a:t>, 6) </a:t>
            </a:r>
          </a:p>
        </p:txBody>
      </p:sp>
      <p:graphicFrame>
        <p:nvGraphicFramePr>
          <p:cNvPr id="7" name="Content Placeholder 4">
            <a:extLst>
              <a:ext uri="{FF2B5EF4-FFF2-40B4-BE49-F238E27FC236}">
                <a16:creationId xmlns:a16="http://schemas.microsoft.com/office/drawing/2014/main" id="{7890CD54-55F6-4953-8155-691E629ED4FF}"/>
              </a:ext>
            </a:extLst>
          </p:cNvPr>
          <p:cNvGraphicFramePr>
            <a:graphicFrameLocks noGrp="1"/>
          </p:cNvGraphicFramePr>
          <p:nvPr>
            <p:ph idx="1"/>
            <p:extLst>
              <p:ext uri="{D42A27DB-BD31-4B8C-83A1-F6EECF244321}">
                <p14:modId xmlns:p14="http://schemas.microsoft.com/office/powerpoint/2010/main" val="279135290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1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ED80-A06F-4905-8ED7-D32214C04143}"/>
              </a:ext>
            </a:extLst>
          </p:cNvPr>
          <p:cNvSpPr>
            <a:spLocks noGrp="1"/>
          </p:cNvSpPr>
          <p:nvPr>
            <p:ph type="title"/>
          </p:nvPr>
        </p:nvSpPr>
        <p:spPr/>
        <p:txBody>
          <a:bodyPr/>
          <a:lstStyle/>
          <a:p>
            <a:r>
              <a:rPr lang="en-US" dirty="0"/>
              <a:t>The Anamnesis </a:t>
            </a:r>
          </a:p>
        </p:txBody>
      </p:sp>
      <p:sp>
        <p:nvSpPr>
          <p:cNvPr id="3" name="Content Placeholder 2">
            <a:extLst>
              <a:ext uri="{FF2B5EF4-FFF2-40B4-BE49-F238E27FC236}">
                <a16:creationId xmlns:a16="http://schemas.microsoft.com/office/drawing/2014/main" id="{88B30282-ADDD-485D-8FF1-D7DEF98570DC}"/>
              </a:ext>
            </a:extLst>
          </p:cNvPr>
          <p:cNvSpPr>
            <a:spLocks noGrp="1"/>
          </p:cNvSpPr>
          <p:nvPr>
            <p:ph idx="1"/>
          </p:nvPr>
        </p:nvSpPr>
        <p:spPr/>
        <p:txBody>
          <a:bodyPr>
            <a:normAutofit fontScale="92500" lnSpcReduction="10000"/>
          </a:bodyPr>
          <a:lstStyle/>
          <a:p>
            <a:pPr algn="ctr"/>
            <a:r>
              <a:rPr lang="en-US" dirty="0"/>
              <a:t>“Draw near, we pray, almighty God, Giver of every grace, Who apportion every order and assign every office; Who remain unchanged, But make all things new. In your eternal providence,  You make provision of every age, As you order all creation Through him who is your word, Your power, and your wisdom, Jesus Christ, your Son, our Lord. </a:t>
            </a:r>
          </a:p>
          <a:p>
            <a:pPr algn="ctr"/>
            <a:r>
              <a:rPr lang="en-US" dirty="0"/>
              <a:t>You grant that the Church, his Body, Adorned with manifold heavenly graces, drawn together in the diversity of its members, And united by a wondrous bond through the Holy Spirit, Should grow and spread forth. To build up a new temple And, as once you chose the sons of Levi To minister in the former tabernacle, So now you establish three ranks of ministers In their sacred offices to serve in your name.</a:t>
            </a:r>
          </a:p>
          <a:p>
            <a:pPr algn="ctr"/>
            <a:r>
              <a:rPr lang="en-US" dirty="0"/>
              <a:t>And so, in the first days of your Church, Through the inspiration of the Holy Spirit, Your Son’s Apostles appointed seven men of good repute To assist them in the daily ministry, </a:t>
            </a:r>
          </a:p>
          <a:p>
            <a:pPr algn="ctr"/>
            <a:r>
              <a:rPr lang="en-US" dirty="0"/>
              <a:t>That they might devote themselves more fully To prayer and preaching of the word.</a:t>
            </a:r>
          </a:p>
          <a:p>
            <a:pPr algn="ctr"/>
            <a:r>
              <a:rPr lang="en-US" dirty="0"/>
              <a:t>By prayer and the laying on of hands They entrusted to these chosen men the ministry of serving at table.”</a:t>
            </a:r>
          </a:p>
        </p:txBody>
      </p:sp>
    </p:spTree>
    <p:extLst>
      <p:ext uri="{BB962C8B-B14F-4D97-AF65-F5344CB8AC3E}">
        <p14:creationId xmlns:p14="http://schemas.microsoft.com/office/powerpoint/2010/main" val="17796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DB511-4C20-4FFC-A049-3CD4B0A562A6}"/>
              </a:ext>
            </a:extLst>
          </p:cNvPr>
          <p:cNvSpPr>
            <a:spLocks noGrp="1"/>
          </p:cNvSpPr>
          <p:nvPr>
            <p:ph idx="1"/>
          </p:nvPr>
        </p:nvSpPr>
        <p:spPr/>
        <p:txBody>
          <a:bodyPr>
            <a:normAutofit/>
          </a:bodyPr>
          <a:lstStyle/>
          <a:p>
            <a:r>
              <a:rPr lang="en-US" dirty="0"/>
              <a:t>The </a:t>
            </a:r>
            <a:r>
              <a:rPr lang="en-US" b="1" dirty="0"/>
              <a:t>Epiclesis</a:t>
            </a:r>
            <a:r>
              <a:rPr lang="en-US" dirty="0"/>
              <a:t>: </a:t>
            </a:r>
            <a:r>
              <a:rPr lang="en-US" b="1" dirty="0"/>
              <a:t>invokes the power of the seven gifts of the Holy Spirit </a:t>
            </a:r>
            <a:r>
              <a:rPr lang="en-US" dirty="0"/>
              <a:t>so that the </a:t>
            </a:r>
            <a:r>
              <a:rPr lang="en-US" dirty="0" err="1"/>
              <a:t>ordinand</a:t>
            </a:r>
            <a:r>
              <a:rPr lang="en-US" dirty="0"/>
              <a:t> may imitate Christ as “deacon,” that is, “servant” of all</a:t>
            </a:r>
          </a:p>
          <a:p>
            <a:pPr algn="ctr"/>
            <a:r>
              <a:rPr lang="en-US" dirty="0"/>
              <a:t>“We beseech you, Lord: Look with favor on these servants of yours, Who </a:t>
            </a:r>
            <a:r>
              <a:rPr lang="en-US" b="1" dirty="0"/>
              <a:t>will minister at your holy altar,</a:t>
            </a:r>
            <a:r>
              <a:rPr lang="en-US" dirty="0"/>
              <a:t> And whom we now humbly dedicate to the Office of Deacon.</a:t>
            </a:r>
          </a:p>
          <a:p>
            <a:pPr algn="ctr"/>
            <a:r>
              <a:rPr lang="en-US" b="1" dirty="0"/>
              <a:t>Send forth upon them</a:t>
            </a:r>
            <a:r>
              <a:rPr lang="en-US" dirty="0"/>
              <a:t>, Lord, we pray, The Holy Spirit, That they may be strengthened </a:t>
            </a:r>
          </a:p>
          <a:p>
            <a:pPr algn="ctr"/>
            <a:r>
              <a:rPr lang="en-US" dirty="0"/>
              <a:t>By </a:t>
            </a:r>
            <a:r>
              <a:rPr lang="en-US" b="1" dirty="0"/>
              <a:t>the gift of your sevenfold grace</a:t>
            </a:r>
            <a:r>
              <a:rPr lang="en-US" dirty="0"/>
              <a:t>, For the faithful carrying out Of the work of the ministry.</a:t>
            </a:r>
          </a:p>
          <a:p>
            <a:pPr algn="ctr"/>
            <a:r>
              <a:rPr lang="en-US" dirty="0"/>
              <a:t>May there </a:t>
            </a:r>
            <a:r>
              <a:rPr lang="en-US" b="1" dirty="0"/>
              <a:t>abound in them every Gospel virtue</a:t>
            </a:r>
            <a:r>
              <a:rPr lang="en-US" dirty="0"/>
              <a:t>: Unfeigned love, Concern for the sick and poor, Unassuming authority, The purity of innocence, And the observances of spiritual discipline.”</a:t>
            </a:r>
          </a:p>
        </p:txBody>
      </p:sp>
      <p:sp>
        <p:nvSpPr>
          <p:cNvPr id="4" name="Title 1">
            <a:extLst>
              <a:ext uri="{FF2B5EF4-FFF2-40B4-BE49-F238E27FC236}">
                <a16:creationId xmlns:a16="http://schemas.microsoft.com/office/drawing/2014/main" id="{CBA6FF42-EB04-43C7-8709-783A467096AE}"/>
              </a:ext>
            </a:extLst>
          </p:cNvPr>
          <p:cNvSpPr>
            <a:spLocks noGrp="1"/>
          </p:cNvSpPr>
          <p:nvPr>
            <p:ph type="title"/>
          </p:nvPr>
        </p:nvSpPr>
        <p:spPr>
          <a:xfrm>
            <a:off x="1104900" y="76200"/>
            <a:ext cx="9980613" cy="1096963"/>
          </a:xfrm>
        </p:spPr>
        <p:txBody>
          <a:bodyPr anchor="b">
            <a:normAutofit/>
          </a:bodyPr>
          <a:lstStyle/>
          <a:p>
            <a:r>
              <a:rPr lang="en-US" dirty="0"/>
              <a:t>The Matter and Form of the Sacrament: The Epiclesis  </a:t>
            </a:r>
          </a:p>
        </p:txBody>
      </p:sp>
    </p:spTree>
    <p:extLst>
      <p:ext uri="{BB962C8B-B14F-4D97-AF65-F5344CB8AC3E}">
        <p14:creationId xmlns:p14="http://schemas.microsoft.com/office/powerpoint/2010/main" val="130491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0B4BA-8DCB-4995-8D12-BB3FDD77FC15}"/>
              </a:ext>
            </a:extLst>
          </p:cNvPr>
          <p:cNvSpPr>
            <a:spLocks noGrp="1"/>
          </p:cNvSpPr>
          <p:nvPr>
            <p:ph idx="1"/>
          </p:nvPr>
        </p:nvSpPr>
        <p:spPr/>
        <p:txBody>
          <a:bodyPr>
            <a:normAutofit/>
          </a:bodyPr>
          <a:lstStyle/>
          <a:p>
            <a:r>
              <a:rPr lang="en-US" dirty="0"/>
              <a:t>The </a:t>
            </a:r>
            <a:r>
              <a:rPr lang="en-US" b="1" dirty="0"/>
              <a:t>Intercession</a:t>
            </a:r>
            <a:r>
              <a:rPr lang="en-US" dirty="0"/>
              <a:t>: is an exhortation to a </a:t>
            </a:r>
            <a:r>
              <a:rPr lang="en-US" b="1" dirty="0"/>
              <a:t>generous and chaste life </a:t>
            </a:r>
            <a:r>
              <a:rPr lang="en-US" dirty="0"/>
              <a:t>[fruitful ministry and holiness]</a:t>
            </a:r>
          </a:p>
          <a:p>
            <a:pPr algn="ctr"/>
            <a:r>
              <a:rPr lang="en-US" dirty="0"/>
              <a:t>“May your commandments shine forth in </a:t>
            </a:r>
            <a:r>
              <a:rPr lang="en-US" b="1" dirty="0"/>
              <a:t>their conduct</a:t>
            </a:r>
            <a:r>
              <a:rPr lang="en-US" dirty="0"/>
              <a:t>, So that by the </a:t>
            </a:r>
            <a:r>
              <a:rPr lang="en-US" b="1" dirty="0"/>
              <a:t>example of their way of life</a:t>
            </a:r>
          </a:p>
          <a:p>
            <a:pPr algn="ctr"/>
            <a:r>
              <a:rPr lang="en-US" b="1" dirty="0"/>
              <a:t>They may inspire the imitation of your holy people</a:t>
            </a:r>
            <a:r>
              <a:rPr lang="en-US" dirty="0"/>
              <a:t>. In offering the witness of a clear conscience, May they remain strong and steadfast in Christ, So that by imitating on earth your Son, Who came not to be served but to serve, They may be found worthy to reign in heaven with him.</a:t>
            </a:r>
          </a:p>
          <a:p>
            <a:pPr algn="ctr"/>
            <a:r>
              <a:rPr lang="en-US" dirty="0"/>
              <a:t>Who lives and reigns with you in the unity of the Holy Spirit, One God for ever and ever.”</a:t>
            </a:r>
          </a:p>
        </p:txBody>
      </p:sp>
      <p:sp>
        <p:nvSpPr>
          <p:cNvPr id="4" name="Title 1">
            <a:extLst>
              <a:ext uri="{FF2B5EF4-FFF2-40B4-BE49-F238E27FC236}">
                <a16:creationId xmlns:a16="http://schemas.microsoft.com/office/drawing/2014/main" id="{835E767D-F1CC-4D45-B1AC-3EA3F158787F}"/>
              </a:ext>
            </a:extLst>
          </p:cNvPr>
          <p:cNvSpPr>
            <a:spLocks noGrp="1"/>
          </p:cNvSpPr>
          <p:nvPr>
            <p:ph type="title"/>
          </p:nvPr>
        </p:nvSpPr>
        <p:spPr>
          <a:xfrm>
            <a:off x="1104900" y="76200"/>
            <a:ext cx="9980613" cy="1096963"/>
          </a:xfrm>
        </p:spPr>
        <p:txBody>
          <a:bodyPr anchor="b">
            <a:normAutofit/>
          </a:bodyPr>
          <a:lstStyle/>
          <a:p>
            <a:r>
              <a:rPr lang="en-US" dirty="0"/>
              <a:t>The Matter and Form of the Sacrament: The Intercession    </a:t>
            </a:r>
          </a:p>
        </p:txBody>
      </p:sp>
    </p:spTree>
    <p:extLst>
      <p:ext uri="{BB962C8B-B14F-4D97-AF65-F5344CB8AC3E}">
        <p14:creationId xmlns:p14="http://schemas.microsoft.com/office/powerpoint/2010/main" val="393080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TotalTime>
  <Words>1708</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Euphemia</vt:lpstr>
      <vt:lpstr>Plantagenet Cherokee</vt:lpstr>
      <vt:lpstr>Wingdings</vt:lpstr>
      <vt:lpstr>Academic Literature 16x9</vt:lpstr>
      <vt:lpstr>Basic Norms for the Formation of permanent deacons (Basic norms, 4-12)</vt:lpstr>
      <vt:lpstr>The ecclesiological and Christological perspective (Basic Norms, 4) </vt:lpstr>
      <vt:lpstr>The ecclesiological and Christological perspective  </vt:lpstr>
      <vt:lpstr>Specific Configuration to Christ (Basic Norms, 5) </vt:lpstr>
      <vt:lpstr>Specific Configuration to Christ  </vt:lpstr>
      <vt:lpstr>The Matter and Form of the Sacrament (Basic Norms, 6) </vt:lpstr>
      <vt:lpstr>The Anamnesis </vt:lpstr>
      <vt:lpstr>The Matter and Form of the Sacrament: The Epiclesis  </vt:lpstr>
      <vt:lpstr>The Matter and Form of the Sacrament: The Intercession    </vt:lpstr>
      <vt:lpstr>The Matter and Form of the Sacrament: The Essential     </vt:lpstr>
      <vt:lpstr>Character and Specific Sacramental Grace (Basic Norms, 7)</vt:lpstr>
      <vt:lpstr>Relationship with Bishop and Priests (Basic Norms, 8)</vt:lpstr>
      <vt:lpstr>The Ministry of the Deacon in Different Pastoral Contexts (Basic Norms, 9)</vt:lpstr>
      <vt:lpstr>The Ministry of the Deacon in Different Pastoral Contexts (Basic Norms, 9) </vt:lpstr>
      <vt:lpstr>The Ministry of the Deacon in Different Pastoral Contexts (Basic Norms, 9)  </vt:lpstr>
      <vt:lpstr>Diaconal Spirituality (Basic Norms, 11-12)   </vt:lpstr>
      <vt:lpstr>Diaconal Spirituality (Basic Norms, 11-12)    </vt:lpstr>
      <vt:lpstr>Diaconal Spirituality (Basic Norms, 11-12)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Norms for the Formation of permanent deacons (4-12)</dc:title>
  <dc:creator>Juan Rendon</dc:creator>
  <cp:lastModifiedBy>Juan Rendon</cp:lastModifiedBy>
  <cp:revision>3</cp:revision>
  <dcterms:created xsi:type="dcterms:W3CDTF">2020-04-15T21:14:20Z</dcterms:created>
  <dcterms:modified xsi:type="dcterms:W3CDTF">2023-04-12T14:23:16Z</dcterms:modified>
</cp:coreProperties>
</file>